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A10A2-AF66-4CD5-AA5B-BE5DD343D4D5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E0EA6-A524-4808-BF50-26675A8484DB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028700"/>
            <a:ext cx="7772400" cy="8572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dirty="0" err="1" smtClean="0">
                <a:ea typeface="SimSun" pitchFamily="2" charset="-122"/>
              </a:rPr>
              <a:t>Módulo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pt-BR" altLang="zh-CN" dirty="0">
                <a:ea typeface="SimSun" pitchFamily="2" charset="-122"/>
              </a:rPr>
              <a:t>2</a:t>
            </a:r>
            <a:r>
              <a:rPr lang="en-US" altLang="zh-CN" dirty="0" smtClean="0">
                <a:ea typeface="SimSun" pitchFamily="2" charset="-122"/>
              </a:rPr>
              <a:t/>
            </a:r>
            <a:br>
              <a:rPr lang="en-US" altLang="zh-CN" dirty="0" smtClean="0">
                <a:ea typeface="SimSun" pitchFamily="2" charset="-122"/>
              </a:rPr>
            </a:br>
            <a:r>
              <a:rPr lang="en-US" altLang="zh-CN" dirty="0" smtClean="0">
                <a:ea typeface="SimSun" pitchFamily="2" charset="-122"/>
              </a:rPr>
              <a:t/>
            </a:r>
            <a:br>
              <a:rPr lang="en-US" altLang="zh-CN" dirty="0" smtClean="0">
                <a:ea typeface="SimSun" pitchFamily="2" charset="-122"/>
              </a:rPr>
            </a:br>
            <a:r>
              <a:rPr lang="pt-BR" altLang="en-US" i="1" dirty="0" smtClean="0"/>
              <a:t>Acesso a Arquivos</a:t>
            </a:r>
            <a:endParaRPr lang="pt-BR" altLang="en-US" sz="2400" i="1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pt-BR" altLang="zh-CN" smtClean="0">
                <a:ea typeface="SimSun" pitchFamily="2" charset="-122"/>
              </a:rPr>
              <a:t>Algoritmos e Estruturas de Dados II</a:t>
            </a:r>
          </a:p>
          <a:p>
            <a:pPr eaLnBrk="1" hangingPunct="1"/>
            <a:r>
              <a:rPr lang="pt-BR" altLang="en-US" smtClean="0"/>
              <a:t>Python</a:t>
            </a:r>
            <a:endParaRPr lang="pt-BR" altLang="zh-CN" smtClean="0">
              <a:ea typeface="SimSun" pitchFamily="2" charset="-122"/>
            </a:endParaRPr>
          </a:p>
          <a:p>
            <a:pPr eaLnBrk="1" hangingPunct="1"/>
            <a:r>
              <a:rPr lang="pt-BR" altLang="zh-CN" smtClean="0">
                <a:ea typeface="SimSun" pitchFamily="2" charset="-122"/>
              </a:rPr>
              <a:t>(Rone Ilídio)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59080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429125"/>
            <a:ext cx="1714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3450" y="4357688"/>
            <a:ext cx="1695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Lendo Cada Linha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Crie o arquivo </a:t>
            </a:r>
            <a:r>
              <a:rPr lang="pt-BR" dirty="0" err="1" smtClean="0"/>
              <a:t>lendocadalinha</a:t>
            </a:r>
            <a:r>
              <a:rPr lang="pt-BR" dirty="0" smtClean="0"/>
              <a:t>.</a:t>
            </a:r>
            <a:r>
              <a:rPr lang="pt-BR" dirty="0" err="1" smtClean="0"/>
              <a:t>py</a:t>
            </a:r>
            <a:endParaRPr lang="pt-BR" dirty="0" smtClean="0"/>
          </a:p>
          <a:p>
            <a:pPr marL="715963" indent="0">
              <a:buNone/>
            </a:pPr>
            <a:r>
              <a:rPr lang="pt-BR" dirty="0" err="1"/>
              <a:t>arq</a:t>
            </a:r>
            <a:r>
              <a:rPr lang="pt-BR" dirty="0"/>
              <a:t> = open('dado.txt','r')</a:t>
            </a:r>
          </a:p>
          <a:p>
            <a:pPr marL="715963" indent="0">
              <a:buNone/>
            </a:pPr>
            <a:r>
              <a:rPr lang="pt-BR" dirty="0"/>
              <a:t>lista = </a:t>
            </a:r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readlines</a:t>
            </a:r>
            <a:r>
              <a:rPr lang="pt-BR" dirty="0"/>
              <a:t>()</a:t>
            </a:r>
          </a:p>
          <a:p>
            <a:pPr marL="715963" indent="0">
              <a:buNone/>
            </a:pPr>
            <a:r>
              <a:rPr lang="pt-BR" dirty="0"/>
              <a:t>for x in lista:</a:t>
            </a:r>
          </a:p>
          <a:p>
            <a:pPr marL="715963" indent="0">
              <a:buNone/>
            </a:pPr>
            <a:r>
              <a:rPr lang="pt-BR" dirty="0"/>
              <a:t>    </a:t>
            </a:r>
            <a:r>
              <a:rPr lang="pt-BR" dirty="0" err="1"/>
              <a:t>print</a:t>
            </a:r>
            <a:r>
              <a:rPr lang="pt-BR" dirty="0"/>
              <a:t>(x,</a:t>
            </a:r>
            <a:r>
              <a:rPr lang="pt-BR" dirty="0" err="1"/>
              <a:t>end</a:t>
            </a:r>
            <a:r>
              <a:rPr lang="pt-BR" dirty="0" smtClean="0"/>
              <a:t>='')</a:t>
            </a:r>
          </a:p>
          <a:p>
            <a:r>
              <a:rPr lang="pt-BR" dirty="0" smtClean="0"/>
              <a:t>A função </a:t>
            </a:r>
            <a:r>
              <a:rPr lang="pt-BR" dirty="0" err="1" smtClean="0"/>
              <a:t>readlines</a:t>
            </a:r>
            <a:r>
              <a:rPr lang="pt-BR" dirty="0" smtClean="0"/>
              <a:t>() cria uma lista onde cada elemento é uma linha do arquivo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Lendo Cada Linha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Semelhante ao código anterior</a:t>
            </a:r>
          </a:p>
          <a:p>
            <a:pPr marL="715963" indent="0">
              <a:buNone/>
            </a:pPr>
            <a:r>
              <a:rPr lang="en-US" dirty="0" err="1"/>
              <a:t>arq</a:t>
            </a:r>
            <a:r>
              <a:rPr lang="en-US" dirty="0"/>
              <a:t> = open('</a:t>
            </a:r>
            <a:r>
              <a:rPr lang="en-US" dirty="0" err="1"/>
              <a:t>dado.txt','r</a:t>
            </a:r>
            <a:r>
              <a:rPr lang="en-US" dirty="0"/>
              <a:t>')</a:t>
            </a:r>
          </a:p>
          <a:p>
            <a:pPr marL="715963" indent="0">
              <a:buNone/>
            </a:pPr>
            <a:r>
              <a:rPr lang="en-US" dirty="0"/>
              <a:t>for x in </a:t>
            </a:r>
            <a:r>
              <a:rPr lang="en-US" dirty="0" err="1"/>
              <a:t>arq</a:t>
            </a:r>
            <a:r>
              <a:rPr lang="en-US" dirty="0"/>
              <a:t>:</a:t>
            </a:r>
          </a:p>
          <a:p>
            <a:pPr marL="715963" indent="0">
              <a:buNone/>
            </a:pPr>
            <a:r>
              <a:rPr lang="en-US" dirty="0"/>
              <a:t>    print(</a:t>
            </a:r>
            <a:r>
              <a:rPr lang="en-US" dirty="0" err="1"/>
              <a:t>x,end</a:t>
            </a:r>
            <a:r>
              <a:rPr lang="en-US" dirty="0"/>
              <a:t>='')</a:t>
            </a:r>
          </a:p>
          <a:p>
            <a:r>
              <a:rPr lang="pt-BR" dirty="0" smtClean="0"/>
              <a:t>A variável x será uma linha a cada laço do for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Gerenciador de Contexto do Python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Quando utilizado, fecha o arquivo automaticamente</a:t>
            </a:r>
          </a:p>
          <a:p>
            <a:r>
              <a:rPr lang="pt-BR" dirty="0" smtClean="0"/>
              <a:t>Utiliza a palavra reservada </a:t>
            </a:r>
            <a:r>
              <a:rPr lang="pt-BR" dirty="0" err="1" smtClean="0"/>
              <a:t>with</a:t>
            </a:r>
            <a:endParaRPr lang="pt-BR" dirty="0" smtClean="0"/>
          </a:p>
          <a:p>
            <a:r>
              <a:rPr lang="pt-BR" dirty="0" smtClean="0"/>
              <a:t>Crie o arquivo </a:t>
            </a:r>
            <a:r>
              <a:rPr lang="pt-BR" dirty="0" err="1" smtClean="0"/>
              <a:t>gcontexto</a:t>
            </a:r>
            <a:r>
              <a:rPr lang="pt-BR" dirty="0" smtClean="0"/>
              <a:t>.</a:t>
            </a:r>
            <a:r>
              <a:rPr lang="pt-BR" dirty="0" err="1" smtClean="0"/>
              <a:t>py</a:t>
            </a:r>
            <a:endParaRPr lang="pt-BR" dirty="0" smtClean="0"/>
          </a:p>
          <a:p>
            <a:pPr marL="715963" indent="0">
              <a:buNone/>
            </a:pPr>
            <a:r>
              <a:rPr lang="en-US" dirty="0"/>
              <a:t>with open('</a:t>
            </a:r>
            <a:r>
              <a:rPr lang="en-US" dirty="0" err="1"/>
              <a:t>dado.txt','r</a:t>
            </a:r>
            <a:r>
              <a:rPr lang="en-US" dirty="0"/>
              <a:t>') as </a:t>
            </a:r>
            <a:r>
              <a:rPr lang="en-US" dirty="0" err="1"/>
              <a:t>arq</a:t>
            </a:r>
            <a:r>
              <a:rPr lang="en-US" dirty="0"/>
              <a:t>:</a:t>
            </a:r>
          </a:p>
          <a:p>
            <a:pPr marL="715963" indent="0">
              <a:buNone/>
            </a:pPr>
            <a:r>
              <a:rPr lang="en-US" dirty="0"/>
              <a:t>    </a:t>
            </a:r>
            <a:r>
              <a:rPr lang="en-US" dirty="0" smtClean="0"/>
              <a:t>   print(</a:t>
            </a:r>
            <a:r>
              <a:rPr lang="en-US" dirty="0" err="1" smtClean="0"/>
              <a:t>arq.read</a:t>
            </a:r>
            <a:r>
              <a:rPr lang="en-US" dirty="0"/>
              <a:t>())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Lendo e Escrevendo no Mesmo Programa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O programa a seguir exibe o seguinte menu</a:t>
            </a:r>
          </a:p>
          <a:p>
            <a:pPr marL="715963" indent="0">
              <a:buNone/>
            </a:pPr>
            <a:r>
              <a:rPr lang="pt-BR" dirty="0" smtClean="0"/>
              <a:t>Digite</a:t>
            </a:r>
          </a:p>
          <a:p>
            <a:pPr marL="715963" indent="0">
              <a:buNone/>
            </a:pPr>
            <a:r>
              <a:rPr lang="pt-BR" dirty="0" smtClean="0"/>
              <a:t>1-Escrever mais uma linha</a:t>
            </a:r>
          </a:p>
          <a:p>
            <a:pPr marL="715963" indent="0">
              <a:buNone/>
            </a:pPr>
            <a:r>
              <a:rPr lang="pt-BR" dirty="0" smtClean="0"/>
              <a:t>2-Exibir conteúdo do arquivo</a:t>
            </a:r>
          </a:p>
          <a:p>
            <a:pPr marL="715963" indent="0">
              <a:buNone/>
            </a:pPr>
            <a:r>
              <a:rPr lang="pt-BR" dirty="0" smtClean="0"/>
              <a:t>3-Sair</a:t>
            </a:r>
          </a:p>
          <a:p>
            <a:pPr marL="715963" indent="0">
              <a:buNone/>
            </a:pPr>
            <a:r>
              <a:rPr lang="pt-BR" dirty="0" smtClean="0"/>
              <a:t>==&gt;</a:t>
            </a:r>
            <a:endParaRPr lang="pt-BR" dirty="0"/>
          </a:p>
          <a:p>
            <a:r>
              <a:rPr lang="pt-BR" dirty="0" smtClean="0"/>
              <a:t>O mesmo programa lê e escreve no arquivo texto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8686800" cy="51435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err="1"/>
              <a:t>with</a:t>
            </a:r>
            <a:r>
              <a:rPr lang="pt-BR" dirty="0"/>
              <a:t> open('dado.txt',</a:t>
            </a:r>
            <a:r>
              <a:rPr lang="pt-BR" dirty="0">
                <a:solidFill>
                  <a:srgbClr val="FF0000"/>
                </a:solidFill>
              </a:rPr>
              <a:t>'a+'</a:t>
            </a:r>
            <a:r>
              <a:rPr lang="pt-BR" dirty="0"/>
              <a:t>) as </a:t>
            </a:r>
            <a:r>
              <a:rPr lang="pt-BR" dirty="0" err="1"/>
              <a:t>arq</a:t>
            </a:r>
            <a:r>
              <a:rPr lang="pt-BR" dirty="0"/>
              <a:t>:</a:t>
            </a:r>
          </a:p>
          <a:p>
            <a:pPr>
              <a:buNone/>
            </a:pPr>
            <a:r>
              <a:rPr lang="pt-BR" dirty="0"/>
              <a:t>    </a:t>
            </a:r>
            <a:r>
              <a:rPr lang="pt-BR" dirty="0" err="1"/>
              <a:t>while</a:t>
            </a:r>
            <a:r>
              <a:rPr lang="pt-BR" dirty="0"/>
              <a:t> </a:t>
            </a:r>
            <a:r>
              <a:rPr lang="pt-BR" dirty="0" err="1"/>
              <a:t>True</a:t>
            </a:r>
            <a:r>
              <a:rPr lang="pt-BR" dirty="0"/>
              <a:t>:</a:t>
            </a:r>
          </a:p>
          <a:p>
            <a:pPr>
              <a:buNone/>
            </a:pPr>
            <a:r>
              <a:rPr lang="pt-BR" dirty="0"/>
              <a:t>        </a:t>
            </a:r>
            <a:r>
              <a:rPr lang="pt-BR" dirty="0" err="1"/>
              <a:t>print</a:t>
            </a:r>
            <a:r>
              <a:rPr lang="pt-BR" dirty="0"/>
              <a:t>('Digite')</a:t>
            </a:r>
          </a:p>
          <a:p>
            <a:pPr>
              <a:buNone/>
            </a:pPr>
            <a:r>
              <a:rPr lang="pt-BR" dirty="0"/>
              <a:t>        </a:t>
            </a:r>
            <a:r>
              <a:rPr lang="pt-BR" dirty="0" err="1"/>
              <a:t>print</a:t>
            </a:r>
            <a:r>
              <a:rPr lang="pt-BR" dirty="0"/>
              <a:t>('\n1-Escrever mais uma linha')</a:t>
            </a:r>
          </a:p>
          <a:p>
            <a:pPr>
              <a:buNone/>
            </a:pPr>
            <a:r>
              <a:rPr lang="pt-BR" dirty="0"/>
              <a:t>        </a:t>
            </a:r>
            <a:r>
              <a:rPr lang="pt-BR" dirty="0" err="1"/>
              <a:t>print</a:t>
            </a:r>
            <a:r>
              <a:rPr lang="pt-BR" dirty="0"/>
              <a:t>('\n2-Exibir conteúdo do arquivo')</a:t>
            </a:r>
          </a:p>
          <a:p>
            <a:pPr>
              <a:buNone/>
            </a:pPr>
            <a:r>
              <a:rPr lang="pt-BR" dirty="0"/>
              <a:t>        </a:t>
            </a:r>
            <a:r>
              <a:rPr lang="pt-BR" dirty="0" err="1"/>
              <a:t>print</a:t>
            </a:r>
            <a:r>
              <a:rPr lang="pt-BR" dirty="0"/>
              <a:t>('\n3-Sair')</a:t>
            </a:r>
          </a:p>
          <a:p>
            <a:pPr>
              <a:buNone/>
            </a:pPr>
            <a:r>
              <a:rPr lang="pt-BR" dirty="0"/>
              <a:t>        </a:t>
            </a:r>
            <a:r>
              <a:rPr lang="pt-BR" dirty="0" err="1"/>
              <a:t>op</a:t>
            </a:r>
            <a:r>
              <a:rPr lang="pt-BR" dirty="0"/>
              <a:t> = input()</a:t>
            </a:r>
          </a:p>
          <a:p>
            <a:pPr>
              <a:buNone/>
            </a:pPr>
            <a:r>
              <a:rPr lang="pt-BR" dirty="0"/>
              <a:t>        </a:t>
            </a:r>
            <a:r>
              <a:rPr lang="pt-BR" dirty="0" err="1"/>
              <a:t>if</a:t>
            </a:r>
            <a:r>
              <a:rPr lang="pt-BR" dirty="0"/>
              <a:t> </a:t>
            </a:r>
            <a:r>
              <a:rPr lang="pt-BR" dirty="0" err="1"/>
              <a:t>op</a:t>
            </a:r>
            <a:r>
              <a:rPr lang="pt-BR" dirty="0"/>
              <a:t> == '1':</a:t>
            </a:r>
          </a:p>
          <a:p>
            <a:pPr>
              <a:buNone/>
            </a:pPr>
            <a:r>
              <a:rPr lang="pt-BR" dirty="0"/>
              <a:t>            </a:t>
            </a:r>
            <a:r>
              <a:rPr lang="pt-BR" dirty="0" err="1"/>
              <a:t>txt</a:t>
            </a:r>
            <a:r>
              <a:rPr lang="pt-BR" dirty="0"/>
              <a:t> = input('Digite um texto:')</a:t>
            </a:r>
          </a:p>
          <a:p>
            <a:pPr>
              <a:buNone/>
            </a:pPr>
            <a:r>
              <a:rPr lang="pt-BR" dirty="0"/>
              <a:t>            </a:t>
            </a:r>
            <a:r>
              <a:rPr lang="pt-BR" dirty="0" err="1">
                <a:solidFill>
                  <a:srgbClr val="FF0000"/>
                </a:solidFill>
              </a:rPr>
              <a:t>arq</a:t>
            </a:r>
            <a:r>
              <a:rPr lang="pt-BR" dirty="0">
                <a:solidFill>
                  <a:srgbClr val="FF0000"/>
                </a:solidFill>
              </a:rPr>
              <a:t>.</a:t>
            </a:r>
            <a:r>
              <a:rPr lang="pt-BR" dirty="0" err="1">
                <a:solidFill>
                  <a:srgbClr val="FF0000"/>
                </a:solidFill>
              </a:rPr>
              <a:t>write</a:t>
            </a:r>
            <a:r>
              <a:rPr lang="pt-BR" dirty="0">
                <a:solidFill>
                  <a:srgbClr val="FF0000"/>
                </a:solidFill>
              </a:rPr>
              <a:t>(</a:t>
            </a:r>
            <a:r>
              <a:rPr lang="pt-BR" dirty="0" err="1">
                <a:solidFill>
                  <a:srgbClr val="FF0000"/>
                </a:solidFill>
              </a:rPr>
              <a:t>txt</a:t>
            </a:r>
            <a:r>
              <a:rPr lang="pt-BR" dirty="0">
                <a:solidFill>
                  <a:srgbClr val="FF0000"/>
                </a:solidFill>
              </a:rPr>
              <a:t>+'\n')</a:t>
            </a:r>
          </a:p>
          <a:p>
            <a:pPr>
              <a:buNone/>
            </a:pPr>
            <a:r>
              <a:rPr lang="pt-BR" dirty="0"/>
              <a:t>        </a:t>
            </a:r>
            <a:r>
              <a:rPr lang="pt-BR" dirty="0" err="1"/>
              <a:t>if</a:t>
            </a:r>
            <a:r>
              <a:rPr lang="pt-BR" dirty="0"/>
              <a:t> </a:t>
            </a:r>
            <a:r>
              <a:rPr lang="pt-BR" dirty="0" err="1"/>
              <a:t>op</a:t>
            </a:r>
            <a:r>
              <a:rPr lang="pt-BR" dirty="0"/>
              <a:t> == '2':</a:t>
            </a:r>
          </a:p>
          <a:p>
            <a:pPr>
              <a:buNone/>
            </a:pPr>
            <a:r>
              <a:rPr lang="pt-BR" dirty="0"/>
              <a:t>           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 err="1">
                <a:solidFill>
                  <a:srgbClr val="FF0000"/>
                </a:solidFill>
              </a:rPr>
              <a:t>arq</a:t>
            </a:r>
            <a:r>
              <a:rPr lang="pt-BR" dirty="0">
                <a:solidFill>
                  <a:srgbClr val="FF0000"/>
                </a:solidFill>
              </a:rPr>
              <a:t>.</a:t>
            </a:r>
            <a:r>
              <a:rPr lang="pt-BR" dirty="0" err="1">
                <a:solidFill>
                  <a:srgbClr val="FF0000"/>
                </a:solidFill>
              </a:rPr>
              <a:t>seek</a:t>
            </a:r>
            <a:r>
              <a:rPr lang="pt-BR" dirty="0">
                <a:solidFill>
                  <a:srgbClr val="FF0000"/>
                </a:solidFill>
              </a:rPr>
              <a:t>(0)</a:t>
            </a:r>
          </a:p>
          <a:p>
            <a:pPr>
              <a:buNone/>
            </a:pPr>
            <a:r>
              <a:rPr lang="pt-BR" dirty="0"/>
              <a:t>            </a:t>
            </a:r>
            <a:r>
              <a:rPr lang="pt-BR" dirty="0" err="1"/>
              <a:t>print</a:t>
            </a:r>
            <a:r>
              <a:rPr lang="pt-BR" dirty="0"/>
              <a:t>(</a:t>
            </a:r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read</a:t>
            </a:r>
            <a:r>
              <a:rPr lang="pt-BR" dirty="0"/>
              <a:t>())</a:t>
            </a:r>
          </a:p>
          <a:p>
            <a:pPr>
              <a:buNone/>
            </a:pPr>
            <a:r>
              <a:rPr lang="pt-BR" dirty="0"/>
              <a:t>        </a:t>
            </a:r>
            <a:r>
              <a:rPr lang="pt-BR" dirty="0" err="1"/>
              <a:t>if</a:t>
            </a:r>
            <a:r>
              <a:rPr lang="pt-BR" dirty="0"/>
              <a:t> </a:t>
            </a:r>
            <a:r>
              <a:rPr lang="pt-BR" dirty="0" err="1"/>
              <a:t>op</a:t>
            </a:r>
            <a:r>
              <a:rPr lang="pt-BR" dirty="0"/>
              <a:t>=='3':</a:t>
            </a:r>
          </a:p>
          <a:p>
            <a:pPr>
              <a:buNone/>
            </a:pPr>
            <a:r>
              <a:rPr lang="pt-BR" dirty="0"/>
              <a:t>            </a:t>
            </a:r>
            <a:r>
              <a:rPr lang="pt-BR" dirty="0" err="1"/>
              <a:t>break</a:t>
            </a:r>
            <a:endParaRPr lang="pt-BR" dirty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Lendo e Escrevendo no Mesmo Programa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A abertura ‘a’ abre para escrita no final do arquivo</a:t>
            </a:r>
          </a:p>
          <a:p>
            <a:r>
              <a:rPr lang="pt-BR" dirty="0" smtClean="0"/>
              <a:t>A abertura ‘a+’ abre para escrita no final do arquivo e leitura</a:t>
            </a:r>
          </a:p>
          <a:p>
            <a:r>
              <a:rPr lang="pt-BR" dirty="0" err="1" smtClean="0">
                <a:solidFill>
                  <a:srgbClr val="FF0000"/>
                </a:solidFill>
              </a:rPr>
              <a:t>arq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write</a:t>
            </a:r>
            <a:r>
              <a:rPr lang="pt-BR" dirty="0" smtClean="0">
                <a:solidFill>
                  <a:srgbClr val="FF0000"/>
                </a:solidFill>
              </a:rPr>
              <a:t>(</a:t>
            </a:r>
            <a:r>
              <a:rPr lang="pt-BR" dirty="0" err="1" smtClean="0">
                <a:solidFill>
                  <a:srgbClr val="FF0000"/>
                </a:solidFill>
              </a:rPr>
              <a:t>txt</a:t>
            </a:r>
            <a:r>
              <a:rPr lang="pt-BR" dirty="0" smtClean="0">
                <a:solidFill>
                  <a:srgbClr val="FF0000"/>
                </a:solidFill>
              </a:rPr>
              <a:t>+'\n')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Escreve no final (devido ao a+) e coloca uma quebra de linha após a escrita</a:t>
            </a:r>
          </a:p>
          <a:p>
            <a:r>
              <a:rPr lang="pt-BR" dirty="0" err="1" smtClean="0">
                <a:solidFill>
                  <a:srgbClr val="FF0000"/>
                </a:solidFill>
              </a:rPr>
              <a:t>arq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seek</a:t>
            </a:r>
            <a:r>
              <a:rPr lang="pt-BR" dirty="0" smtClean="0">
                <a:solidFill>
                  <a:srgbClr val="FF0000"/>
                </a:solidFill>
              </a:rPr>
              <a:t>(0)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Posiciona o cursor no início do arquivo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Cursor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Cursor é um “apontador” que mostra a partir de onde um arquivo será lido ou escrito</a:t>
            </a:r>
          </a:p>
          <a:p>
            <a:r>
              <a:rPr lang="pt-BR" dirty="0" smtClean="0"/>
              <a:t>Aberturas do tipo r e w colocam o cursor no início do arquivo</a:t>
            </a:r>
          </a:p>
          <a:p>
            <a:r>
              <a:rPr lang="pt-BR" dirty="0" smtClean="0"/>
              <a:t>Abertura do tipo a coloca o cursor no final</a:t>
            </a:r>
          </a:p>
          <a:p>
            <a:r>
              <a:rPr lang="pt-BR" dirty="0" smtClean="0"/>
              <a:t>A função </a:t>
            </a:r>
            <a:r>
              <a:rPr lang="pt-BR" dirty="0" err="1" smtClean="0"/>
              <a:t>seek</a:t>
            </a:r>
            <a:r>
              <a:rPr lang="pt-BR" dirty="0" smtClean="0"/>
              <a:t>() movimenta o cursor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Cursor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Crie o arquivo </a:t>
            </a:r>
            <a:r>
              <a:rPr lang="pt-BR" dirty="0" err="1" smtClean="0"/>
              <a:t>seek</a:t>
            </a:r>
            <a:r>
              <a:rPr lang="pt-BR" dirty="0" smtClean="0"/>
              <a:t>.</a:t>
            </a:r>
            <a:r>
              <a:rPr lang="pt-BR" dirty="0" err="1" smtClean="0"/>
              <a:t>py</a:t>
            </a:r>
            <a:endParaRPr lang="pt-BR" dirty="0" smtClean="0"/>
          </a:p>
          <a:p>
            <a:pPr marL="715963" indent="0">
              <a:buNone/>
            </a:pPr>
            <a:r>
              <a:rPr lang="pt-BR" dirty="0" err="1"/>
              <a:t>arq</a:t>
            </a:r>
            <a:r>
              <a:rPr lang="pt-BR" dirty="0"/>
              <a:t> = open('dado.txt','r')</a:t>
            </a:r>
          </a:p>
          <a:p>
            <a:pPr marL="715963" indent="0">
              <a:buNone/>
            </a:pPr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seek</a:t>
            </a:r>
            <a:r>
              <a:rPr lang="pt-BR" dirty="0"/>
              <a:t>(3)</a:t>
            </a:r>
          </a:p>
          <a:p>
            <a:pPr marL="715963" indent="0">
              <a:buNone/>
            </a:pPr>
            <a:r>
              <a:rPr lang="pt-BR" dirty="0" err="1"/>
              <a:t>print</a:t>
            </a:r>
            <a:r>
              <a:rPr lang="pt-BR" dirty="0"/>
              <a:t>(</a:t>
            </a:r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read</a:t>
            </a:r>
            <a:r>
              <a:rPr lang="pt-BR" dirty="0"/>
              <a:t>())</a:t>
            </a:r>
          </a:p>
          <a:p>
            <a:r>
              <a:rPr lang="pt-BR" dirty="0" smtClean="0"/>
              <a:t>Conteúdo do arquivo   </a:t>
            </a:r>
            <a:r>
              <a:rPr lang="pt-BR" dirty="0" smtClean="0">
                <a:sym typeface="Wingdings" pitchFamily="2" charset="2"/>
              </a:rPr>
              <a:t>X    Resultado exibido</a:t>
            </a:r>
            <a:endParaRPr lang="pt-BR" dirty="0"/>
          </a:p>
          <a:p>
            <a:pPr marL="363538" lvl="1" indent="0">
              <a:buNone/>
            </a:pPr>
            <a:r>
              <a:rPr lang="pt-BR" dirty="0" smtClean="0"/>
              <a:t>Leitura</a:t>
            </a:r>
          </a:p>
          <a:p>
            <a:pPr marL="363538" lvl="1" indent="0">
              <a:buNone/>
            </a:pPr>
            <a:r>
              <a:rPr lang="pt-BR" dirty="0" smtClean="0"/>
              <a:t>em arquivo</a:t>
            </a:r>
          </a:p>
          <a:p>
            <a:pPr marL="363538" lvl="1" indent="0">
              <a:buNone/>
            </a:pPr>
            <a:r>
              <a:rPr lang="pt-BR" dirty="0" smtClean="0"/>
              <a:t>texto.</a:t>
            </a:r>
          </a:p>
        </p:txBody>
      </p:sp>
      <p:sp>
        <p:nvSpPr>
          <p:cNvPr id="4" name="Retângulo 3"/>
          <p:cNvSpPr/>
          <p:nvPr/>
        </p:nvSpPr>
        <p:spPr>
          <a:xfrm>
            <a:off x="4143372" y="3214692"/>
            <a:ext cx="26431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1" indent="0">
              <a:buNone/>
            </a:pPr>
            <a:r>
              <a:rPr lang="pt-BR" sz="2400" dirty="0" err="1" smtClean="0"/>
              <a:t>tura</a:t>
            </a:r>
            <a:endParaRPr lang="pt-BR" sz="2400" dirty="0" smtClean="0"/>
          </a:p>
          <a:p>
            <a:pPr marL="363538" lvl="1" indent="0">
              <a:buNone/>
            </a:pPr>
            <a:r>
              <a:rPr lang="pt-BR" sz="2400" dirty="0" smtClean="0"/>
              <a:t>em arquivo</a:t>
            </a:r>
          </a:p>
          <a:p>
            <a:pPr marL="363538" lvl="1" indent="0">
              <a:buNone/>
            </a:pPr>
            <a:r>
              <a:rPr lang="pt-BR" sz="2400" dirty="0" smtClean="0"/>
              <a:t>texto.</a:t>
            </a:r>
            <a:endParaRPr lang="pt-BR" sz="2400" dirty="0" smtClean="0"/>
          </a:p>
        </p:txBody>
      </p:sp>
      <p:sp>
        <p:nvSpPr>
          <p:cNvPr id="5" name="CaixaDeTexto 4"/>
          <p:cNvSpPr txBox="1"/>
          <p:nvPr/>
        </p:nvSpPr>
        <p:spPr>
          <a:xfrm>
            <a:off x="5357818" y="1853981"/>
            <a:ext cx="3500462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Posiciona o cursor no caractere que está na posição 3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7" name="Conector de seta reta 6"/>
          <p:cNvCxnSpPr>
            <a:stCxn id="5" idx="1"/>
          </p:cNvCxnSpPr>
          <p:nvPr/>
        </p:nvCxnSpPr>
        <p:spPr>
          <a:xfrm rot="10800000" flipV="1">
            <a:off x="2857488" y="2177146"/>
            <a:ext cx="2500330" cy="374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Cursor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 smtClean="0"/>
              <a:t>Crie o arquivo </a:t>
            </a:r>
            <a:r>
              <a:rPr lang="pt-BR" dirty="0" err="1" smtClean="0"/>
              <a:t>inserenomeio</a:t>
            </a:r>
            <a:r>
              <a:rPr lang="pt-BR" dirty="0" smtClean="0"/>
              <a:t>.</a:t>
            </a:r>
            <a:r>
              <a:rPr lang="pt-BR" dirty="0" err="1" smtClean="0"/>
              <a:t>py</a:t>
            </a:r>
            <a:endParaRPr lang="pt-BR" dirty="0" smtClean="0"/>
          </a:p>
          <a:p>
            <a:r>
              <a:rPr lang="pt-BR" dirty="0" err="1"/>
              <a:t>arq</a:t>
            </a:r>
            <a:r>
              <a:rPr lang="pt-BR" dirty="0"/>
              <a:t> = open('dado.txt','r+')</a:t>
            </a:r>
          </a:p>
          <a:p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seek</a:t>
            </a:r>
            <a:r>
              <a:rPr lang="pt-BR" dirty="0"/>
              <a:t>(9)</a:t>
            </a:r>
          </a:p>
          <a:p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write</a:t>
            </a:r>
            <a:r>
              <a:rPr lang="pt-BR" dirty="0"/>
              <a:t>('###')</a:t>
            </a:r>
          </a:p>
          <a:p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seek</a:t>
            </a:r>
            <a:r>
              <a:rPr lang="pt-BR" dirty="0"/>
              <a:t>(0)</a:t>
            </a:r>
          </a:p>
          <a:p>
            <a:r>
              <a:rPr lang="pt-BR" dirty="0" err="1"/>
              <a:t>print</a:t>
            </a:r>
            <a:r>
              <a:rPr lang="pt-BR" dirty="0"/>
              <a:t>(</a:t>
            </a:r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read</a:t>
            </a:r>
            <a:r>
              <a:rPr lang="pt-BR" dirty="0"/>
              <a:t>())</a:t>
            </a:r>
          </a:p>
          <a:p>
            <a:r>
              <a:rPr lang="pt-BR" dirty="0" err="1"/>
              <a:t>arq</a:t>
            </a:r>
            <a:r>
              <a:rPr lang="pt-BR" dirty="0"/>
              <a:t>.close()</a:t>
            </a:r>
          </a:p>
          <a:p>
            <a:r>
              <a:rPr lang="pt-BR" dirty="0" smtClean="0"/>
              <a:t>Conteúdo do arquivo   </a:t>
            </a:r>
            <a:r>
              <a:rPr lang="pt-BR" dirty="0" smtClean="0">
                <a:sym typeface="Wingdings" pitchFamily="2" charset="2"/>
              </a:rPr>
              <a:t>X    Resultado exibido</a:t>
            </a:r>
            <a:endParaRPr lang="pt-BR" dirty="0" smtClean="0"/>
          </a:p>
          <a:p>
            <a:pPr marL="363538" lvl="1" indent="0">
              <a:buNone/>
            </a:pPr>
            <a:r>
              <a:rPr lang="pt-BR" dirty="0" smtClean="0"/>
              <a:t>Leitura</a:t>
            </a:r>
          </a:p>
          <a:p>
            <a:pPr marL="363538" lvl="1" indent="0">
              <a:buNone/>
            </a:pPr>
            <a:r>
              <a:rPr lang="pt-BR" dirty="0" smtClean="0"/>
              <a:t>em arquivo</a:t>
            </a:r>
          </a:p>
          <a:p>
            <a:pPr marL="363538" lvl="1" indent="0">
              <a:buNone/>
            </a:pPr>
            <a:r>
              <a:rPr lang="pt-BR" dirty="0" smtClean="0"/>
              <a:t>texto.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3143240" y="364332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3538" lvl="1" indent="0">
              <a:buNone/>
            </a:pPr>
            <a:r>
              <a:rPr lang="pt-BR" dirty="0" smtClean="0"/>
              <a:t>Leitura</a:t>
            </a:r>
          </a:p>
          <a:p>
            <a:pPr marL="363538" lvl="1" indent="0">
              <a:buNone/>
            </a:pPr>
            <a:r>
              <a:rPr lang="pt-BR" dirty="0" smtClean="0"/>
              <a:t>###arquivo</a:t>
            </a:r>
          </a:p>
          <a:p>
            <a:pPr marL="363538" lvl="1" indent="0">
              <a:buNone/>
            </a:pPr>
            <a:r>
              <a:rPr lang="pt-BR" dirty="0" smtClean="0"/>
              <a:t>texto.</a:t>
            </a:r>
            <a:endParaRPr lang="pt-BR" dirty="0" smtClean="0"/>
          </a:p>
        </p:txBody>
      </p:sp>
      <p:sp>
        <p:nvSpPr>
          <p:cNvPr id="5" name="CaixaDeTexto 4"/>
          <p:cNvSpPr txBox="1"/>
          <p:nvPr/>
        </p:nvSpPr>
        <p:spPr>
          <a:xfrm>
            <a:off x="4857752" y="1139601"/>
            <a:ext cx="4143404" cy="2031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Atenção: quebra de linha são 2 caracteres</a:t>
            </a:r>
          </a:p>
          <a:p>
            <a:r>
              <a:rPr lang="pt-BR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0 1 2 3 4 5 6 7 8</a:t>
            </a:r>
          </a:p>
          <a:p>
            <a:r>
              <a:rPr lang="pt-BR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 e i t u r a \ n</a:t>
            </a:r>
          </a:p>
          <a:p>
            <a:endParaRPr lang="pt-BR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dirty="0" smtClean="0">
                <a:solidFill>
                  <a:srgbClr val="FF0000"/>
                </a:solidFill>
                <a:cs typeface="Courier New" pitchFamily="49" charset="0"/>
              </a:rPr>
              <a:t>Na verdade, a quebra de linha é salva com um caractere de código 10 e outro de código 13 na tabela ASCII</a:t>
            </a:r>
            <a:endParaRPr lang="pt-BR" dirty="0">
              <a:solidFill>
                <a:srgbClr val="FF0000"/>
              </a:solidFill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Conteúdo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 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Arquivo contendo um conjunto de caracteres sem formatação</a:t>
            </a:r>
          </a:p>
          <a:p>
            <a:r>
              <a:rPr lang="pt-BR" dirty="0" smtClean="0"/>
              <a:t>Principal exemplo: Bloco de Notas do Windows</a:t>
            </a:r>
          </a:p>
          <a:p>
            <a:r>
              <a:rPr lang="pt-BR" dirty="0" smtClean="0"/>
              <a:t>Normalmente com extensão .</a:t>
            </a:r>
            <a:r>
              <a:rPr lang="pt-BR" dirty="0" err="1" smtClean="0"/>
              <a:t>txt</a:t>
            </a:r>
            <a:endParaRPr lang="pt-BR" dirty="0" smtClean="0"/>
          </a:p>
          <a:p>
            <a:r>
              <a:rPr lang="pt-BR" dirty="0" smtClean="0"/>
              <a:t>Exemplos de arquivos texto:</a:t>
            </a:r>
          </a:p>
          <a:p>
            <a:pPr lvl="1"/>
            <a:r>
              <a:rPr lang="pt-BR" dirty="0" smtClean="0"/>
              <a:t>Arquivos fonte (praticamente todas as linguagens)</a:t>
            </a:r>
          </a:p>
          <a:p>
            <a:pPr lvl="1"/>
            <a:r>
              <a:rPr lang="pt-BR" dirty="0" smtClean="0"/>
              <a:t>Arquivos HTML</a:t>
            </a:r>
          </a:p>
          <a:p>
            <a:pPr lvl="1"/>
            <a:r>
              <a:rPr lang="pt-BR" dirty="0" err="1" smtClean="0"/>
              <a:t>Logs</a:t>
            </a:r>
            <a:r>
              <a:rPr lang="pt-BR" dirty="0" smtClean="0"/>
              <a:t> de sistemas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Função Open </a:t>
            </a:r>
            <a:r>
              <a:rPr lang="pt-BR" dirty="0" smtClean="0">
                <a:sym typeface="Wingdings" pitchFamily="2" charset="2"/>
              </a:rPr>
              <a:t> Python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Abre o arquivo</a:t>
            </a:r>
          </a:p>
          <a:p>
            <a:r>
              <a:rPr lang="pt-BR" dirty="0" smtClean="0"/>
              <a:t>Dois parâmetros: nome do arquivo e modo de leitura</a:t>
            </a:r>
          </a:p>
          <a:p>
            <a:r>
              <a:rPr lang="pt-BR" dirty="0" smtClean="0"/>
              <a:t>Modos de abertura:</a:t>
            </a:r>
          </a:p>
          <a:p>
            <a:pPr lvl="1"/>
            <a:r>
              <a:rPr lang="pt-BR" dirty="0" smtClean="0"/>
              <a:t>'r' : abre para leitura (default), lança um erro se não existir</a:t>
            </a:r>
          </a:p>
          <a:p>
            <a:pPr lvl="1"/>
            <a:r>
              <a:rPr lang="pt-BR" dirty="0" smtClean="0"/>
              <a:t>'w' : abre para escrita, se existe grava por cima, se não existe cria</a:t>
            </a:r>
          </a:p>
          <a:p>
            <a:pPr lvl="1"/>
            <a:r>
              <a:rPr lang="pt-BR" dirty="0" smtClean="0"/>
              <a:t>'a' : abre para escrita, se já existe escreve no final</a:t>
            </a:r>
          </a:p>
          <a:p>
            <a:pPr lvl="1"/>
            <a:r>
              <a:rPr lang="pt-BR" dirty="0" smtClean="0"/>
              <a:t>'x': abre para criação, se já existir lança um erro</a:t>
            </a:r>
          </a:p>
          <a:p>
            <a:pPr lvl="1"/>
            <a:r>
              <a:rPr lang="pt-BR" dirty="0" smtClean="0"/>
              <a:t>'b' : abre em modo binário</a:t>
            </a:r>
          </a:p>
          <a:p>
            <a:pPr lvl="1"/>
            <a:r>
              <a:rPr lang="pt-BR" dirty="0" smtClean="0"/>
              <a:t>'+' : abre para escrita e leitura, utilizado com w, r e a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Escrita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Crie um arquivo chamado </a:t>
            </a:r>
            <a:r>
              <a:rPr lang="pt-BR" dirty="0" err="1" smtClean="0"/>
              <a:t>leiturabasica</a:t>
            </a:r>
            <a:r>
              <a:rPr lang="pt-BR" dirty="0" smtClean="0"/>
              <a:t>.</a:t>
            </a:r>
            <a:r>
              <a:rPr lang="pt-BR" dirty="0" err="1" smtClean="0"/>
              <a:t>py</a:t>
            </a:r>
            <a:endParaRPr lang="pt-BR" dirty="0" smtClean="0"/>
          </a:p>
          <a:p>
            <a:r>
              <a:rPr lang="pt-BR" dirty="0" smtClean="0"/>
              <a:t>Acrescente o código:</a:t>
            </a:r>
          </a:p>
          <a:p>
            <a:pPr marL="715963" indent="0">
              <a:buNone/>
            </a:pPr>
            <a:r>
              <a:rPr lang="pt-BR" dirty="0" err="1"/>
              <a:t>arq</a:t>
            </a:r>
            <a:r>
              <a:rPr lang="pt-BR" dirty="0"/>
              <a:t> = open('dado.txt','w')</a:t>
            </a:r>
          </a:p>
          <a:p>
            <a:pPr marL="715963" indent="0">
              <a:buNone/>
            </a:pPr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write</a:t>
            </a:r>
            <a:r>
              <a:rPr lang="pt-BR" dirty="0" smtClean="0"/>
              <a:t>(‘Escrita\n</a:t>
            </a:r>
            <a:r>
              <a:rPr lang="pt-BR" dirty="0"/>
              <a:t>')</a:t>
            </a:r>
          </a:p>
          <a:p>
            <a:pPr marL="715963" indent="0">
              <a:buNone/>
            </a:pPr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write</a:t>
            </a:r>
            <a:r>
              <a:rPr lang="pt-BR" dirty="0"/>
              <a:t>('em arquivo\n')</a:t>
            </a:r>
          </a:p>
          <a:p>
            <a:pPr marL="715963" indent="0">
              <a:buNone/>
            </a:pPr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write</a:t>
            </a:r>
            <a:r>
              <a:rPr lang="pt-BR" dirty="0"/>
              <a:t>('texto.\n')</a:t>
            </a:r>
          </a:p>
          <a:p>
            <a:pPr marL="715963" indent="0">
              <a:buNone/>
            </a:pPr>
            <a:r>
              <a:rPr lang="pt-BR" dirty="0" err="1"/>
              <a:t>arq</a:t>
            </a:r>
            <a:r>
              <a:rPr lang="pt-BR" dirty="0"/>
              <a:t>.close()</a:t>
            </a:r>
          </a:p>
          <a:p>
            <a:r>
              <a:rPr lang="pt-BR" dirty="0" smtClean="0"/>
              <a:t>Execute e veja que um arquivo chamado dado.txt foi criado na mesma pasta. Veja o conteúdo desse arquivo.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714494"/>
            <a:ext cx="1982787" cy="161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lipse 4"/>
          <p:cNvSpPr/>
          <p:nvPr/>
        </p:nvSpPr>
        <p:spPr>
          <a:xfrm>
            <a:off x="6786578" y="2764030"/>
            <a:ext cx="1214446" cy="285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Escrita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err="1"/>
              <a:t>arq</a:t>
            </a:r>
            <a:r>
              <a:rPr lang="pt-BR" dirty="0"/>
              <a:t> = open('dado.txt','w</a:t>
            </a:r>
            <a:r>
              <a:rPr lang="pt-BR" dirty="0" smtClean="0"/>
              <a:t>')</a:t>
            </a:r>
          </a:p>
          <a:p>
            <a:pPr lvl="1"/>
            <a:r>
              <a:rPr lang="pt-BR" dirty="0" smtClean="0"/>
              <a:t>Associa o arquivo dato.txt à variável </a:t>
            </a:r>
            <a:r>
              <a:rPr lang="pt-BR" dirty="0" err="1" smtClean="0"/>
              <a:t>arq</a:t>
            </a:r>
            <a:r>
              <a:rPr lang="pt-BR" dirty="0" smtClean="0"/>
              <a:t> para escrita (‘w’)</a:t>
            </a:r>
          </a:p>
          <a:p>
            <a:pPr lvl="1"/>
            <a:r>
              <a:rPr lang="pt-BR" dirty="0" smtClean="0"/>
              <a:t>Se o arquivo já existir, apaga e escreve novamente</a:t>
            </a:r>
            <a:endParaRPr lang="pt-BR" dirty="0"/>
          </a:p>
          <a:p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write</a:t>
            </a:r>
            <a:r>
              <a:rPr lang="pt-BR" dirty="0" smtClean="0"/>
              <a:t>('</a:t>
            </a:r>
            <a:r>
              <a:rPr lang="pt-BR" dirty="0" smtClean="0"/>
              <a:t> Escrita </a:t>
            </a:r>
            <a:r>
              <a:rPr lang="pt-BR" dirty="0" smtClean="0"/>
              <a:t>\</a:t>
            </a:r>
            <a:r>
              <a:rPr lang="pt-BR" dirty="0"/>
              <a:t>n</a:t>
            </a:r>
            <a:r>
              <a:rPr lang="pt-BR" dirty="0" smtClean="0"/>
              <a:t>')</a:t>
            </a:r>
          </a:p>
          <a:p>
            <a:pPr lvl="1"/>
            <a:r>
              <a:rPr lang="pt-BR" dirty="0" smtClean="0"/>
              <a:t>Escreve ‘Escrita’ no arquivo e coloca uma quebra de linha (‘\n’)</a:t>
            </a:r>
            <a:endParaRPr lang="pt-BR" dirty="0"/>
          </a:p>
          <a:p>
            <a:r>
              <a:rPr lang="pt-BR" dirty="0" err="1" smtClean="0"/>
              <a:t>arq</a:t>
            </a:r>
            <a:r>
              <a:rPr lang="pt-BR" dirty="0" smtClean="0"/>
              <a:t>.close()</a:t>
            </a:r>
          </a:p>
          <a:p>
            <a:pPr lvl="1"/>
            <a:r>
              <a:rPr lang="pt-BR" dirty="0" smtClean="0"/>
              <a:t>Fecha o arquivo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Leitura do Arquivo Todo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Crie o arquivo </a:t>
            </a:r>
            <a:r>
              <a:rPr lang="pt-BR" dirty="0" err="1" smtClean="0"/>
              <a:t>leiturabasica</a:t>
            </a:r>
            <a:r>
              <a:rPr lang="pt-BR" dirty="0" smtClean="0"/>
              <a:t>.</a:t>
            </a:r>
            <a:r>
              <a:rPr lang="pt-BR" dirty="0" err="1" smtClean="0"/>
              <a:t>py</a:t>
            </a:r>
            <a:endParaRPr lang="pt-BR" dirty="0" smtClean="0"/>
          </a:p>
          <a:p>
            <a:r>
              <a:rPr lang="pt-BR" dirty="0" smtClean="0"/>
              <a:t>Coloque o seguinte código:</a:t>
            </a:r>
          </a:p>
          <a:p>
            <a:pPr marL="717550" indent="20638">
              <a:buNone/>
            </a:pPr>
            <a:r>
              <a:rPr lang="pt-BR" dirty="0" err="1"/>
              <a:t>arq</a:t>
            </a:r>
            <a:r>
              <a:rPr lang="pt-BR" dirty="0"/>
              <a:t> = open('dado.txt','r')</a:t>
            </a:r>
          </a:p>
          <a:p>
            <a:pPr marL="717550" indent="20638">
              <a:buNone/>
            </a:pPr>
            <a:r>
              <a:rPr lang="pt-BR" dirty="0" err="1"/>
              <a:t>str</a:t>
            </a:r>
            <a:r>
              <a:rPr lang="pt-BR" dirty="0"/>
              <a:t> = </a:t>
            </a:r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read</a:t>
            </a:r>
            <a:r>
              <a:rPr lang="pt-BR" dirty="0"/>
              <a:t>()</a:t>
            </a:r>
          </a:p>
          <a:p>
            <a:pPr marL="717550" indent="20638">
              <a:buNone/>
            </a:pPr>
            <a:r>
              <a:rPr lang="pt-BR" dirty="0" err="1" smtClean="0"/>
              <a:t>print</a:t>
            </a:r>
            <a:r>
              <a:rPr lang="pt-BR" dirty="0" smtClean="0"/>
              <a:t>(</a:t>
            </a:r>
            <a:r>
              <a:rPr lang="pt-BR" dirty="0" err="1" smtClean="0"/>
              <a:t>str</a:t>
            </a:r>
            <a:r>
              <a:rPr lang="pt-BR" dirty="0" smtClean="0"/>
              <a:t>)</a:t>
            </a:r>
            <a:endParaRPr lang="pt-BR" dirty="0"/>
          </a:p>
          <a:p>
            <a:pPr marL="717550" indent="20638">
              <a:buNone/>
            </a:pPr>
            <a:r>
              <a:rPr lang="pt-BR" dirty="0" err="1"/>
              <a:t>arq</a:t>
            </a:r>
            <a:r>
              <a:rPr lang="pt-BR" dirty="0"/>
              <a:t>.close()</a:t>
            </a:r>
          </a:p>
          <a:p>
            <a:r>
              <a:rPr lang="pt-BR" dirty="0" smtClean="0"/>
              <a:t>O conteúdo do arquivo é exibido na tela</a:t>
            </a:r>
          </a:p>
          <a:p>
            <a:r>
              <a:rPr lang="pt-BR" dirty="0" smtClean="0"/>
              <a:t>Atenção: execute esse código somente após a criação do arquivo dado.txt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Leitura do Arquivo Todo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/>
            <a:r>
              <a:rPr lang="pt-BR" dirty="0" err="1" smtClean="0"/>
              <a:t>arq</a:t>
            </a:r>
            <a:r>
              <a:rPr lang="pt-BR" dirty="0" smtClean="0"/>
              <a:t> = open('dado.txt','r')</a:t>
            </a:r>
          </a:p>
          <a:p>
            <a:pPr marL="400050" lvl="1" indent="0"/>
            <a:r>
              <a:rPr lang="pt-BR" dirty="0" smtClean="0"/>
              <a:t>Abre o arquivo dado.txt para leitura</a:t>
            </a:r>
          </a:p>
          <a:p>
            <a:pPr marL="0" indent="0"/>
            <a:r>
              <a:rPr lang="pt-BR" dirty="0" err="1" smtClean="0"/>
              <a:t>str</a:t>
            </a:r>
            <a:r>
              <a:rPr lang="pt-BR" dirty="0" smtClean="0"/>
              <a:t> = </a:t>
            </a:r>
            <a:r>
              <a:rPr lang="pt-BR" dirty="0" err="1" smtClean="0"/>
              <a:t>arq</a:t>
            </a:r>
            <a:r>
              <a:rPr lang="pt-BR" dirty="0" smtClean="0"/>
              <a:t>.</a:t>
            </a:r>
            <a:r>
              <a:rPr lang="pt-BR" dirty="0" err="1" smtClean="0"/>
              <a:t>read</a:t>
            </a:r>
            <a:r>
              <a:rPr lang="pt-BR" dirty="0" smtClean="0"/>
              <a:t>()</a:t>
            </a:r>
          </a:p>
          <a:p>
            <a:pPr marL="400050" lvl="1" indent="0"/>
            <a:r>
              <a:rPr lang="pt-BR" dirty="0" smtClean="0"/>
              <a:t>Lê o conteúdo do arquivo e armazena na variável </a:t>
            </a:r>
            <a:r>
              <a:rPr lang="pt-BR" dirty="0" err="1" smtClean="0"/>
              <a:t>str</a:t>
            </a:r>
            <a:r>
              <a:rPr lang="pt-BR" dirty="0" smtClean="0"/>
              <a:t> do tipo string</a:t>
            </a:r>
            <a:endParaRPr lang="pt-BR" dirty="0" smtClean="0"/>
          </a:p>
          <a:p>
            <a:pPr marL="0" indent="0"/>
            <a:r>
              <a:rPr lang="pt-BR" dirty="0" err="1" smtClean="0"/>
              <a:t>print</a:t>
            </a:r>
            <a:r>
              <a:rPr lang="pt-BR" dirty="0" smtClean="0"/>
              <a:t>(</a:t>
            </a:r>
            <a:r>
              <a:rPr lang="pt-BR" dirty="0" err="1" smtClean="0"/>
              <a:t>str</a:t>
            </a:r>
            <a:r>
              <a:rPr lang="pt-BR" dirty="0" smtClean="0"/>
              <a:t>)</a:t>
            </a:r>
          </a:p>
          <a:p>
            <a:pPr marL="400050" lvl="1" indent="0"/>
            <a:r>
              <a:rPr lang="pt-BR" dirty="0" smtClean="0"/>
              <a:t>Exibe a variável (conteúdo do arquivo)</a:t>
            </a:r>
            <a:endParaRPr lang="pt-BR" dirty="0" smtClean="0"/>
          </a:p>
          <a:p>
            <a:pPr marL="0" indent="0"/>
            <a:r>
              <a:rPr lang="pt-BR" dirty="0" err="1" smtClean="0"/>
              <a:t>arq</a:t>
            </a:r>
            <a:r>
              <a:rPr lang="pt-BR" dirty="0" smtClean="0"/>
              <a:t>.close()</a:t>
            </a:r>
          </a:p>
          <a:p>
            <a:pPr marL="400050" lvl="1" indent="0"/>
            <a:r>
              <a:rPr lang="pt-BR" dirty="0" smtClean="0"/>
              <a:t>Fecha o arquivo</a:t>
            </a:r>
            <a:endParaRPr lang="pt-BR" dirty="0" smtClean="0"/>
          </a:p>
          <a:p>
            <a:pPr marL="0" indent="0"/>
            <a:endParaRPr lang="pt-B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Lendo Linha a Linha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Crie o arquivo </a:t>
            </a:r>
            <a:r>
              <a:rPr lang="pt-BR" dirty="0" err="1" smtClean="0"/>
              <a:t>linhaalinha</a:t>
            </a:r>
            <a:r>
              <a:rPr lang="pt-BR" dirty="0" smtClean="0"/>
              <a:t>.</a:t>
            </a:r>
            <a:r>
              <a:rPr lang="pt-BR" dirty="0" err="1" smtClean="0"/>
              <a:t>py</a:t>
            </a:r>
            <a:endParaRPr lang="pt-BR" dirty="0" smtClean="0"/>
          </a:p>
          <a:p>
            <a:pPr marL="715963" indent="0">
              <a:buNone/>
            </a:pPr>
            <a:r>
              <a:rPr lang="pt-BR" dirty="0" err="1"/>
              <a:t>arq</a:t>
            </a:r>
            <a:r>
              <a:rPr lang="pt-BR" dirty="0"/>
              <a:t> = open('dado.txt','r')</a:t>
            </a:r>
          </a:p>
          <a:p>
            <a:pPr marL="715963" indent="0">
              <a:buNone/>
            </a:pPr>
            <a:r>
              <a:rPr lang="pt-BR" dirty="0" err="1"/>
              <a:t>print</a:t>
            </a:r>
            <a:r>
              <a:rPr lang="pt-BR" dirty="0"/>
              <a:t>(</a:t>
            </a:r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readline</a:t>
            </a:r>
            <a:r>
              <a:rPr lang="pt-BR" dirty="0"/>
              <a:t>())</a:t>
            </a:r>
          </a:p>
          <a:p>
            <a:pPr marL="715963" indent="0">
              <a:buNone/>
            </a:pPr>
            <a:r>
              <a:rPr lang="pt-BR" dirty="0" err="1"/>
              <a:t>print</a:t>
            </a:r>
            <a:r>
              <a:rPr lang="pt-BR" dirty="0"/>
              <a:t>(</a:t>
            </a:r>
            <a:r>
              <a:rPr lang="pt-BR" dirty="0" err="1"/>
              <a:t>arq</a:t>
            </a:r>
            <a:r>
              <a:rPr lang="pt-BR" dirty="0"/>
              <a:t>.</a:t>
            </a:r>
            <a:r>
              <a:rPr lang="pt-BR" dirty="0" err="1"/>
              <a:t>readline</a:t>
            </a:r>
            <a:r>
              <a:rPr lang="pt-BR" dirty="0"/>
              <a:t>())</a:t>
            </a:r>
          </a:p>
          <a:p>
            <a:pPr marL="715963" indent="0">
              <a:buNone/>
            </a:pPr>
            <a:r>
              <a:rPr lang="pt-BR" dirty="0" err="1"/>
              <a:t>arq</a:t>
            </a:r>
            <a:r>
              <a:rPr lang="pt-BR" dirty="0"/>
              <a:t>.close()</a:t>
            </a:r>
          </a:p>
          <a:p>
            <a:r>
              <a:rPr lang="pt-BR" dirty="0" smtClean="0"/>
              <a:t>Esse código lê somente as duas primeiras linhas do arquivo</a:t>
            </a:r>
          </a:p>
          <a:p>
            <a:r>
              <a:rPr lang="pt-BR" dirty="0" smtClean="0"/>
              <a:t>Atenção: o resultado colocará duas quebras de linha após cada linha exibida </a:t>
            </a:r>
            <a:r>
              <a:rPr lang="pt-BR" dirty="0" smtClean="0">
                <a:sym typeface="Wingdings" pitchFamily="2" charset="2"/>
              </a:rPr>
              <a:t> uma quebra do </a:t>
            </a:r>
            <a:r>
              <a:rPr lang="pt-BR" dirty="0" err="1" smtClean="0">
                <a:sym typeface="Wingdings" pitchFamily="2" charset="2"/>
              </a:rPr>
              <a:t>print</a:t>
            </a:r>
            <a:r>
              <a:rPr lang="pt-BR" dirty="0" smtClean="0">
                <a:sym typeface="Wingdings" pitchFamily="2" charset="2"/>
              </a:rPr>
              <a:t> e outra vinda do arquivo texto</a:t>
            </a:r>
            <a:endParaRPr lang="pt-BR" dirty="0" smtClean="0"/>
          </a:p>
          <a:p>
            <a:r>
              <a:rPr lang="pt-BR" dirty="0" smtClean="0"/>
              <a:t>Para resolver, modifique o </a:t>
            </a:r>
            <a:r>
              <a:rPr lang="pt-BR" dirty="0" err="1" smtClean="0"/>
              <a:t>print</a:t>
            </a:r>
            <a:r>
              <a:rPr lang="pt-BR" dirty="0" smtClean="0"/>
              <a:t> para:</a:t>
            </a:r>
          </a:p>
          <a:p>
            <a:pPr lvl="1"/>
            <a:r>
              <a:rPr lang="pt-BR" dirty="0" err="1" smtClean="0"/>
              <a:t>print</a:t>
            </a:r>
            <a:r>
              <a:rPr lang="pt-BR" dirty="0" smtClean="0"/>
              <a:t>(</a:t>
            </a:r>
            <a:r>
              <a:rPr lang="pt-BR" dirty="0" err="1" smtClean="0"/>
              <a:t>arq</a:t>
            </a:r>
            <a:r>
              <a:rPr lang="pt-BR" dirty="0" smtClean="0"/>
              <a:t>.</a:t>
            </a:r>
            <a:r>
              <a:rPr lang="pt-BR" dirty="0" err="1" smtClean="0"/>
              <a:t>readline</a:t>
            </a:r>
            <a:r>
              <a:rPr lang="pt-BR" dirty="0" smtClean="0"/>
              <a:t>(), </a:t>
            </a:r>
            <a:r>
              <a:rPr lang="pt-BR" dirty="0" err="1" smtClean="0"/>
              <a:t>end</a:t>
            </a:r>
            <a:r>
              <a:rPr lang="pt-BR" dirty="0" smtClean="0"/>
              <a:t>=‘’)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1365</TotalTime>
  <Words>794</Words>
  <Application>Microsoft Office PowerPoint</Application>
  <PresentationFormat>Apresentação na tela (16:9)</PresentationFormat>
  <Paragraphs>155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Tema do Office</vt:lpstr>
      <vt:lpstr>Módulo 2  Acesso a Arquivos</vt:lpstr>
      <vt:lpstr>Conteúdo</vt:lpstr>
      <vt:lpstr>Arquivo Texto</vt:lpstr>
      <vt:lpstr>Função Open  Python</vt:lpstr>
      <vt:lpstr>Escrita</vt:lpstr>
      <vt:lpstr>Escrita</vt:lpstr>
      <vt:lpstr>Leitura do Arquivo Todo</vt:lpstr>
      <vt:lpstr>Leitura do Arquivo Todo</vt:lpstr>
      <vt:lpstr>Lendo Linha a Linha</vt:lpstr>
      <vt:lpstr>Lendo Cada Linha</vt:lpstr>
      <vt:lpstr>Lendo Cada Linha</vt:lpstr>
      <vt:lpstr>Gerenciador de Contexto do Python</vt:lpstr>
      <vt:lpstr>Lendo e Escrevendo no Mesmo Programa</vt:lpstr>
      <vt:lpstr>Slide 14</vt:lpstr>
      <vt:lpstr>Lendo e Escrevendo no Mesmo Programa</vt:lpstr>
      <vt:lpstr>Cursor</vt:lpstr>
      <vt:lpstr>Cursor</vt:lpstr>
      <vt:lpstr>Cursor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Módulo 2  Acesso a Arquivos</dc:title>
  <dc:creator>Rone Ilídio Silva</dc:creator>
  <cp:lastModifiedBy>Rone Ilídio Silva</cp:lastModifiedBy>
  <cp:revision>11</cp:revision>
  <dcterms:created xsi:type="dcterms:W3CDTF">2023-01-24T18:06:08Z</dcterms:created>
  <dcterms:modified xsi:type="dcterms:W3CDTF">2023-01-25T16:51:40Z</dcterms:modified>
</cp:coreProperties>
</file>