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5" r:id="rId10"/>
    <p:sldId id="267" r:id="rId11"/>
    <p:sldId id="277" r:id="rId12"/>
    <p:sldId id="278" r:id="rId13"/>
    <p:sldId id="279" r:id="rId14"/>
    <p:sldId id="268" r:id="rId15"/>
    <p:sldId id="270" r:id="rId16"/>
    <p:sldId id="271" r:id="rId17"/>
    <p:sldId id="269" r:id="rId18"/>
    <p:sldId id="272" r:id="rId19"/>
    <p:sldId id="273" r:id="rId20"/>
    <p:sldId id="274" r:id="rId21"/>
    <p:sldId id="266" r:id="rId22"/>
    <p:sldId id="275" r:id="rId23"/>
    <p:sldId id="276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6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C20BA1-911B-48FC-A477-4144A219F3AA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B29A9-7D63-47F2-BD86-DDEADA3ADA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B29A9-7D63-47F2-BD86-DDEADA3ADAAA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D7C64-A87E-46F2-A05D-E804702AC244}" type="datetimeFigureOut">
              <a:rPr lang="pt-BR" smtClean="0"/>
              <a:pPr/>
              <a:t>7/12/2017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6E3965-F899-42EC-A249-4FE62B37AD3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Banco de Dados – SQLite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Desenvolvimento Androd</a:t>
            </a:r>
          </a:p>
          <a:p>
            <a:r>
              <a:rPr lang="pt-BR" dirty="0" smtClean="0"/>
              <a:t>Prof. Rone Ilídio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743448" y="6061092"/>
            <a:ext cx="4400552" cy="79690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t-BR" sz="3600" dirty="0" smtClean="0"/>
              <a:t>BancoController 3/3</a:t>
            </a:r>
            <a:endParaRPr lang="pt-BR" sz="3600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/>
              <a:t>   public String lerTodosDados(){</a:t>
            </a:r>
          </a:p>
          <a:p>
            <a:pPr>
              <a:buNone/>
            </a:pPr>
            <a:r>
              <a:rPr lang="pt-BR" dirty="0" smtClean="0"/>
              <a:t>        db = banco.getReadableDatabase();</a:t>
            </a:r>
          </a:p>
          <a:p>
            <a:pPr>
              <a:buNone/>
            </a:pPr>
            <a:r>
              <a:rPr lang="pt-BR" dirty="0" smtClean="0"/>
              <a:t>        Cursor cursor = db.rawQuery("Select * from livros",null);</a:t>
            </a:r>
          </a:p>
          <a:p>
            <a:pPr>
              <a:buNone/>
            </a:pPr>
            <a:r>
              <a:rPr lang="pt-BR" dirty="0" smtClean="0"/>
              <a:t>        cursor.moveToFirst();</a:t>
            </a:r>
          </a:p>
          <a:p>
            <a:pPr>
              <a:buNone/>
            </a:pPr>
            <a:r>
              <a:rPr lang="pt-BR" dirty="0" smtClean="0"/>
              <a:t>        String saida = "";</a:t>
            </a:r>
          </a:p>
          <a:p>
            <a:pPr>
              <a:buNone/>
            </a:pPr>
            <a:r>
              <a:rPr lang="pt-BR" dirty="0" smtClean="0"/>
              <a:t>        do{</a:t>
            </a:r>
          </a:p>
          <a:p>
            <a:pPr>
              <a:buNone/>
            </a:pPr>
            <a:r>
              <a:rPr lang="pt-BR" dirty="0" smtClean="0"/>
              <a:t>            int id = cursor.getInt(0);</a:t>
            </a:r>
          </a:p>
          <a:p>
            <a:pPr>
              <a:buNone/>
            </a:pPr>
            <a:r>
              <a:rPr lang="pt-BR" dirty="0" smtClean="0"/>
              <a:t>            String titulo = cursor.getString(1);</a:t>
            </a:r>
          </a:p>
          <a:p>
            <a:pPr>
              <a:buNone/>
            </a:pPr>
            <a:r>
              <a:rPr lang="pt-BR" dirty="0" smtClean="0"/>
              <a:t>            String autor= cursor.getString(2);</a:t>
            </a:r>
          </a:p>
          <a:p>
            <a:pPr>
              <a:buNone/>
            </a:pPr>
            <a:r>
              <a:rPr lang="pt-BR" dirty="0" smtClean="0"/>
              <a:t>            String editora = cursor.getString(3);</a:t>
            </a:r>
          </a:p>
          <a:p>
            <a:pPr>
              <a:buNone/>
            </a:pPr>
            <a:r>
              <a:rPr lang="pt-BR" dirty="0" smtClean="0"/>
              <a:t>            saida += id + ":" + titulo+ ":" + autor + ":" + editora + "\n";</a:t>
            </a:r>
          </a:p>
          <a:p>
            <a:pPr>
              <a:buNone/>
            </a:pPr>
            <a:r>
              <a:rPr lang="pt-BR" dirty="0" smtClean="0"/>
              <a:t>        }while(cursor.moveToNext());</a:t>
            </a:r>
          </a:p>
          <a:p>
            <a:pPr>
              <a:buNone/>
            </a:pPr>
            <a:r>
              <a:rPr lang="pt-BR" dirty="0" smtClean="0"/>
              <a:t>        cursor.close();</a:t>
            </a:r>
          </a:p>
          <a:p>
            <a:pPr>
              <a:buNone/>
            </a:pPr>
            <a:r>
              <a:rPr lang="pt-BR" dirty="0" smtClean="0"/>
              <a:t>        db.close();</a:t>
            </a:r>
          </a:p>
          <a:p>
            <a:pPr>
              <a:buNone/>
            </a:pPr>
            <a:r>
              <a:rPr lang="pt-BR" dirty="0" smtClean="0"/>
              <a:t>        return saida;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BancoController.java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 método db.execSQL() recebe uma string no formato SQL e executa no banco de </a:t>
            </a:r>
            <a:r>
              <a:rPr lang="pt-BR" dirty="0" smtClean="0"/>
              <a:t>dados</a:t>
            </a:r>
          </a:p>
          <a:p>
            <a:r>
              <a:rPr lang="pt-BR" dirty="0" smtClean="0"/>
              <a:t>Método atualizaDado()</a:t>
            </a:r>
          </a:p>
          <a:p>
            <a:pPr lvl="1"/>
            <a:r>
              <a:rPr lang="pt-BR" dirty="0" smtClean="0"/>
              <a:t>Executa um comando de update no banco de dados no seguinte formato:</a:t>
            </a:r>
          </a:p>
          <a:p>
            <a:pPr lvl="1">
              <a:buNone/>
            </a:pPr>
            <a:r>
              <a:rPr lang="pt-BR" dirty="0" smtClean="0"/>
              <a:t>UPDATE livros set titulo=‘TTT’, autor=‘AAA’,editora =‘EEE’ where id=X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BancoController.java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public void </a:t>
            </a:r>
            <a:r>
              <a:rPr lang="pt-BR" dirty="0" smtClean="0"/>
              <a:t>excluiDado()</a:t>
            </a:r>
          </a:p>
          <a:p>
            <a:pPr lvl="1"/>
            <a:r>
              <a:rPr lang="pt-BR" dirty="0" smtClean="0"/>
              <a:t>Exclui uma linha.</a:t>
            </a:r>
          </a:p>
          <a:p>
            <a:pPr lvl="1"/>
            <a:r>
              <a:rPr lang="pt-BR" dirty="0" smtClean="0"/>
              <a:t>Utiliza o seguinte comando SQL:</a:t>
            </a:r>
          </a:p>
          <a:p>
            <a:pPr lvl="1">
              <a:buNone/>
            </a:pPr>
            <a:r>
              <a:rPr lang="pt-BR" dirty="0" smtClean="0"/>
              <a:t>Delete From livros Where id = X</a:t>
            </a:r>
          </a:p>
          <a:p>
            <a:pPr lvl="1">
              <a:buNone/>
            </a:pPr>
            <a:endParaRPr lang="pt-BR" dirty="0" smtClean="0"/>
          </a:p>
          <a:p>
            <a:r>
              <a:rPr lang="pt-BR" dirty="0" smtClean="0"/>
              <a:t>Método insereDado()</a:t>
            </a:r>
          </a:p>
          <a:p>
            <a:pPr lvl="1"/>
            <a:r>
              <a:rPr lang="pt-BR" dirty="0" smtClean="0"/>
              <a:t>Insere uma nova linha na tabela com o seguinte SQL:</a:t>
            </a:r>
          </a:p>
          <a:p>
            <a:pPr lvl="1">
              <a:buNone/>
            </a:pPr>
            <a:r>
              <a:rPr lang="pt-BR" dirty="0" smtClean="0"/>
              <a:t>Insert into livros(titulo,autor,editora) values(‘TTT’ ,</a:t>
            </a:r>
          </a:p>
          <a:p>
            <a:pPr lvl="1">
              <a:buNone/>
            </a:pPr>
            <a:r>
              <a:rPr lang="pt-BR" dirty="0" smtClean="0"/>
              <a:t>’AAA’, ‘EEE’)</a:t>
            </a:r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BancoController.java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Método lertodosdados():</a:t>
            </a:r>
          </a:p>
          <a:p>
            <a:pPr lvl="1"/>
            <a:r>
              <a:rPr lang="pt-BR" dirty="0" smtClean="0"/>
              <a:t>Busca todos os campos de todas as linhas da tabela livros</a:t>
            </a:r>
          </a:p>
          <a:p>
            <a:pPr lvl="1"/>
            <a:r>
              <a:rPr lang="pt-BR" dirty="0" smtClean="0"/>
              <a:t>O retorno da execSQL é um objeto do tipo Cursor que contém as informações solicitadas</a:t>
            </a:r>
          </a:p>
          <a:p>
            <a:pPr lvl="1"/>
            <a:r>
              <a:rPr lang="pt-BR" dirty="0" smtClean="0"/>
              <a:t>O métodos cursor.moveToFirst() posiciona o apontador de linhas na primeira linha</a:t>
            </a:r>
          </a:p>
          <a:p>
            <a:pPr lvl="1"/>
            <a:r>
              <a:rPr lang="pt-BR" dirty="0" smtClean="0"/>
              <a:t>O método cusor.moveToNext() posiciona o apontador para a próxima linha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Interface Gráfica - activity_main.xml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1166797"/>
            <a:ext cx="3386147" cy="564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500034" y="1500174"/>
            <a:ext cx="37862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etTitulo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500034" y="2143116"/>
            <a:ext cx="37862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etAutor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500034" y="2845354"/>
            <a:ext cx="37862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etEditora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500034" y="3643314"/>
            <a:ext cx="37862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btInserir</a:t>
            </a:r>
          </a:p>
          <a:p>
            <a:r>
              <a:rPr lang="pt-BR" dirty="0" smtClean="0"/>
              <a:t>OnClick: onClickInserir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500034" y="4509323"/>
            <a:ext cx="37862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btExibir</a:t>
            </a:r>
          </a:p>
          <a:p>
            <a:r>
              <a:rPr lang="pt-BR" dirty="0" smtClean="0"/>
              <a:t>OnClick: onClickExibir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00034" y="5429264"/>
            <a:ext cx="37862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btManipular</a:t>
            </a:r>
          </a:p>
          <a:p>
            <a:r>
              <a:rPr lang="pt-BR" dirty="0" smtClean="0"/>
              <a:t>OnClick: onClickManipular</a:t>
            </a:r>
            <a:endParaRPr lang="pt-BR" dirty="0"/>
          </a:p>
        </p:txBody>
      </p:sp>
      <p:cxnSp>
        <p:nvCxnSpPr>
          <p:cNvPr id="12" name="Conector de seta reta 11"/>
          <p:cNvCxnSpPr>
            <a:stCxn id="5" idx="3"/>
          </p:cNvCxnSpPr>
          <p:nvPr/>
        </p:nvCxnSpPr>
        <p:spPr>
          <a:xfrm>
            <a:off x="4286248" y="1684840"/>
            <a:ext cx="1071570" cy="672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>
            <a:off x="4286248" y="2327782"/>
            <a:ext cx="1071570" cy="672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de seta reta 15"/>
          <p:cNvCxnSpPr/>
          <p:nvPr/>
        </p:nvCxnSpPr>
        <p:spPr>
          <a:xfrm>
            <a:off x="4286248" y="3071810"/>
            <a:ext cx="1071570" cy="6725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>
            <a:stCxn id="8" idx="3"/>
          </p:cNvCxnSpPr>
          <p:nvPr/>
        </p:nvCxnSpPr>
        <p:spPr>
          <a:xfrm>
            <a:off x="4286248" y="3966480"/>
            <a:ext cx="2357454" cy="5340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/>
          <p:nvPr/>
        </p:nvCxnSpPr>
        <p:spPr>
          <a:xfrm>
            <a:off x="4286248" y="4828112"/>
            <a:ext cx="2357454" cy="3868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/>
          <p:nvPr/>
        </p:nvCxnSpPr>
        <p:spPr>
          <a:xfrm>
            <a:off x="4286248" y="5756806"/>
            <a:ext cx="2357454" cy="2439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00562" y="5857892"/>
            <a:ext cx="4643438" cy="1000108"/>
          </a:xfrm>
        </p:spPr>
        <p:txBody>
          <a:bodyPr>
            <a:normAutofit/>
          </a:bodyPr>
          <a:lstStyle/>
          <a:p>
            <a:r>
              <a:rPr lang="pt-BR" sz="3600" dirty="0" smtClean="0"/>
              <a:t>MainActivity.java 1/2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smtClean="0"/>
              <a:t>public class MainActivity extends AppCompatActivity {</a:t>
            </a:r>
          </a:p>
          <a:p>
            <a:pPr>
              <a:buNone/>
            </a:pPr>
            <a:r>
              <a:rPr lang="pt-BR" dirty="0" smtClean="0"/>
              <a:t>    BancoController crud ;</a:t>
            </a:r>
          </a:p>
          <a:p>
            <a:pPr>
              <a:buNone/>
            </a:pPr>
            <a:r>
              <a:rPr lang="pt-BR" dirty="0" smtClean="0"/>
              <a:t>    @Override</a:t>
            </a:r>
          </a:p>
          <a:p>
            <a:pPr>
              <a:buNone/>
            </a:pPr>
            <a:r>
              <a:rPr lang="pt-BR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dirty="0" smtClean="0"/>
              <a:t>        super.onCreate(savedInstanceState);</a:t>
            </a:r>
          </a:p>
          <a:p>
            <a:pPr>
              <a:buNone/>
            </a:pPr>
            <a:r>
              <a:rPr lang="pt-BR" dirty="0" smtClean="0"/>
              <a:t>        setContentView(R.layout.activity_main);</a:t>
            </a:r>
          </a:p>
          <a:p>
            <a:pPr>
              <a:buNone/>
            </a:pPr>
            <a:r>
              <a:rPr lang="pt-BR" dirty="0" smtClean="0"/>
              <a:t>        crud = new BancoController(getBaseContext());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void onClickExibir(View view){</a:t>
            </a:r>
          </a:p>
          <a:p>
            <a:pPr>
              <a:buNone/>
            </a:pPr>
            <a:r>
              <a:rPr lang="pt-BR" dirty="0" smtClean="0"/>
              <a:t>        startActivity(new Intent(getApplicationContext(),ExibirActivity.class));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void onClickManipular(View view) {</a:t>
            </a:r>
          </a:p>
          <a:p>
            <a:pPr>
              <a:buNone/>
            </a:pPr>
            <a:r>
              <a:rPr lang="pt-BR" dirty="0" smtClean="0"/>
              <a:t>        startActivity(new Intent(getApplicationContext(),ManipularActivity.class));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smtClean="0"/>
              <a:t>public void onClickInserir(View view){</a:t>
            </a:r>
          </a:p>
          <a:p>
            <a:pPr>
              <a:buNone/>
            </a:pPr>
            <a:r>
              <a:rPr lang="pt-BR" dirty="0" smtClean="0"/>
              <a:t>        String titulo, autor, editora;</a:t>
            </a:r>
          </a:p>
          <a:p>
            <a:pPr>
              <a:buNone/>
            </a:pPr>
            <a:r>
              <a:rPr lang="pt-BR" dirty="0" smtClean="0"/>
              <a:t>        EditText etTitulo = (EditText)findViewById(R.id.etTitulo);</a:t>
            </a:r>
          </a:p>
          <a:p>
            <a:pPr>
              <a:buNone/>
            </a:pPr>
            <a:r>
              <a:rPr lang="pt-BR" dirty="0" smtClean="0"/>
              <a:t>        titulo = etTitulo.getText().toString();</a:t>
            </a:r>
          </a:p>
          <a:p>
            <a:pPr>
              <a:buNone/>
            </a:pPr>
            <a:r>
              <a:rPr lang="pt-BR" dirty="0" smtClean="0"/>
              <a:t>        EditText etAutor = (EditText)findViewById(R.id.etAutor);</a:t>
            </a:r>
          </a:p>
          <a:p>
            <a:pPr>
              <a:buNone/>
            </a:pPr>
            <a:r>
              <a:rPr lang="pt-BR" dirty="0" smtClean="0"/>
              <a:t>        autor = etAutor.getText().toString();</a:t>
            </a:r>
          </a:p>
          <a:p>
            <a:pPr>
              <a:buNone/>
            </a:pPr>
            <a:r>
              <a:rPr lang="pt-BR" dirty="0" smtClean="0"/>
              <a:t>        EditText etEditora = (EditText)findViewById(R.id.etEditora);</a:t>
            </a:r>
          </a:p>
          <a:p>
            <a:pPr>
              <a:buNone/>
            </a:pPr>
            <a:r>
              <a:rPr lang="pt-BR" dirty="0" smtClean="0"/>
              <a:t>        editora = etEditora.getText().toString();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   crud.insereDado(titulo,autor,editora);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   Toast.makeText(getApplicationContext(), "Dados inseridos com sucesso!", Toast.LENGTH_LONG).show();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00562" y="5857892"/>
            <a:ext cx="4643438" cy="1000108"/>
          </a:xfrm>
        </p:spPr>
        <p:txBody>
          <a:bodyPr>
            <a:normAutofit/>
          </a:bodyPr>
          <a:lstStyle/>
          <a:p>
            <a:r>
              <a:rPr lang="pt-BR" sz="3600" dirty="0" smtClean="0"/>
              <a:t>MainActivity.java 2/2</a:t>
            </a:r>
            <a:endParaRPr lang="pt-BR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Crie as duas novas activities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Crie os seguintes arquivos para cada activity</a:t>
            </a:r>
          </a:p>
          <a:p>
            <a:pPr lvl="1"/>
            <a:r>
              <a:rPr lang="pt-BR" dirty="0" smtClean="0"/>
              <a:t>ExibirActivity.java e activity_exibir.xml	</a:t>
            </a:r>
          </a:p>
          <a:p>
            <a:pPr lvl="1"/>
            <a:r>
              <a:rPr lang="pt-BR" dirty="0" smtClean="0"/>
              <a:t>ManipularActivity.java e activity_manipular.xml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Crie as seguintes interfaces gráficas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exibir_activity.xml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357298"/>
            <a:ext cx="308612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1857356" y="5286388"/>
            <a:ext cx="271464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Id:btnVoltar</a:t>
            </a:r>
          </a:p>
          <a:p>
            <a:r>
              <a:rPr lang="pt-BR" dirty="0" smtClean="0"/>
              <a:t>onClick: onClickVoltar</a:t>
            </a:r>
          </a:p>
          <a:p>
            <a:r>
              <a:rPr lang="pt-BR" dirty="0" smtClean="0"/>
              <a:t>Obs: fora do ScrollView</a:t>
            </a:r>
            <a:endParaRPr lang="pt-BR" dirty="0"/>
          </a:p>
        </p:txBody>
      </p:sp>
      <p:cxnSp>
        <p:nvCxnSpPr>
          <p:cNvPr id="7" name="Conector de seta reta 6"/>
          <p:cNvCxnSpPr>
            <a:stCxn id="5" idx="3"/>
          </p:cNvCxnSpPr>
          <p:nvPr/>
        </p:nvCxnSpPr>
        <p:spPr>
          <a:xfrm>
            <a:off x="4572000" y="5748053"/>
            <a:ext cx="1785950" cy="10983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1714480" y="1785926"/>
            <a:ext cx="27860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etExibir</a:t>
            </a:r>
            <a:endParaRPr lang="pt-BR" dirty="0"/>
          </a:p>
        </p:txBody>
      </p:sp>
      <p:cxnSp>
        <p:nvCxnSpPr>
          <p:cNvPr id="11" name="Conector de seta reta 10"/>
          <p:cNvCxnSpPr>
            <a:stCxn id="9" idx="3"/>
          </p:cNvCxnSpPr>
          <p:nvPr/>
        </p:nvCxnSpPr>
        <p:spPr>
          <a:xfrm>
            <a:off x="4500562" y="1970592"/>
            <a:ext cx="857256" cy="45827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1714480" y="2357430"/>
            <a:ext cx="314327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Obs: o etExibir está dentro de um ScrollView. Mude a propriedade:</a:t>
            </a:r>
          </a:p>
          <a:p>
            <a:r>
              <a:rPr lang="pt-BR" dirty="0" smtClean="0"/>
              <a:t>android:fadeScrollbars="false“</a:t>
            </a:r>
          </a:p>
          <a:p>
            <a:endParaRPr lang="pt-BR" dirty="0" smtClean="0"/>
          </a:p>
          <a:p>
            <a:r>
              <a:rPr lang="pt-BR" dirty="0" smtClean="0"/>
              <a:t>Veja código a seguir</a:t>
            </a:r>
            <a:endParaRPr lang="pt-BR" dirty="0"/>
          </a:p>
        </p:txBody>
      </p:sp>
      <p:cxnSp>
        <p:nvCxnSpPr>
          <p:cNvPr id="15" name="Conector de seta reta 14"/>
          <p:cNvCxnSpPr>
            <a:stCxn id="13" idx="3"/>
          </p:cNvCxnSpPr>
          <p:nvPr/>
        </p:nvCxnSpPr>
        <p:spPr>
          <a:xfrm flipV="1">
            <a:off x="4857752" y="2643182"/>
            <a:ext cx="428628" cy="59141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0" y="5940404"/>
            <a:ext cx="4114800" cy="917596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exibir_activity.xml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500" dirty="0" smtClean="0"/>
              <a:t>&lt;?xml version="1.0" encoding="utf-8"?&gt;</a:t>
            </a:r>
          </a:p>
          <a:p>
            <a:pPr>
              <a:buNone/>
            </a:pPr>
            <a:r>
              <a:rPr lang="pt-BR" sz="1500" dirty="0" smtClean="0"/>
              <a:t>&lt;android.support.constraint.ConstraintLayout ... &gt;</a:t>
            </a:r>
          </a:p>
          <a:p>
            <a:pPr>
              <a:buNone/>
            </a:pPr>
            <a:r>
              <a:rPr lang="pt-BR" sz="1500" dirty="0" smtClean="0"/>
              <a:t>    &lt;ScrollView</a:t>
            </a:r>
          </a:p>
          <a:p>
            <a:pPr>
              <a:buNone/>
            </a:pPr>
            <a:r>
              <a:rPr lang="pt-BR" sz="1500" dirty="0" smtClean="0"/>
              <a:t>        android:id="@+id/svExibir"</a:t>
            </a:r>
          </a:p>
          <a:p>
            <a:pPr>
              <a:buNone/>
            </a:pPr>
            <a:r>
              <a:rPr lang="pt-BR" sz="1500" dirty="0" smtClean="0"/>
              <a:t>        android:fadeScrollbars="false“   ... &gt;</a:t>
            </a:r>
          </a:p>
          <a:p>
            <a:pPr>
              <a:buNone/>
            </a:pPr>
            <a:r>
              <a:rPr lang="pt-BR" sz="1500" dirty="0" smtClean="0"/>
              <a:t>        &lt;EditText</a:t>
            </a:r>
          </a:p>
          <a:p>
            <a:pPr>
              <a:buNone/>
            </a:pPr>
            <a:r>
              <a:rPr lang="pt-BR" sz="1500" dirty="0" smtClean="0"/>
              <a:t>            android:id="@+id/etExibir"</a:t>
            </a:r>
          </a:p>
          <a:p>
            <a:pPr>
              <a:buNone/>
            </a:pPr>
            <a:r>
              <a:rPr lang="pt-BR" sz="1500" dirty="0" smtClean="0"/>
              <a:t>            android:layout_width="match_parent"</a:t>
            </a:r>
          </a:p>
          <a:p>
            <a:pPr>
              <a:buNone/>
            </a:pPr>
            <a:r>
              <a:rPr lang="pt-BR" sz="1500" dirty="0" smtClean="0"/>
              <a:t>            android:layout_height="match_parent"</a:t>
            </a:r>
          </a:p>
          <a:p>
            <a:pPr>
              <a:buNone/>
            </a:pPr>
            <a:r>
              <a:rPr lang="pt-BR" sz="1500" dirty="0" smtClean="0"/>
              <a:t>            android:focusable="false"/&gt;</a:t>
            </a:r>
          </a:p>
          <a:p>
            <a:pPr>
              <a:buNone/>
            </a:pPr>
            <a:r>
              <a:rPr lang="pt-BR" sz="1500" dirty="0" smtClean="0"/>
              <a:t>    &lt;/ScrollView&gt;</a:t>
            </a:r>
          </a:p>
          <a:p>
            <a:pPr>
              <a:buNone/>
            </a:pPr>
            <a:r>
              <a:rPr lang="pt-BR" sz="1500" dirty="0" smtClean="0"/>
              <a:t>    &lt;Button</a:t>
            </a:r>
          </a:p>
          <a:p>
            <a:pPr>
              <a:buNone/>
            </a:pPr>
            <a:r>
              <a:rPr lang="pt-BR" sz="1500" dirty="0" smtClean="0"/>
              <a:t>        android:id="@+id/btVoltar"</a:t>
            </a:r>
          </a:p>
          <a:p>
            <a:pPr>
              <a:buNone/>
            </a:pPr>
            <a:r>
              <a:rPr lang="pt-BR" sz="1500" dirty="0" smtClean="0"/>
              <a:t>        android:layout_width="wrap_content"</a:t>
            </a:r>
          </a:p>
          <a:p>
            <a:pPr>
              <a:buNone/>
            </a:pPr>
            <a:r>
              <a:rPr lang="pt-BR" sz="1500" dirty="0" smtClean="0"/>
              <a:t>        android:layout_height="wrap_content"</a:t>
            </a:r>
          </a:p>
          <a:p>
            <a:pPr>
              <a:buNone/>
            </a:pPr>
            <a:r>
              <a:rPr lang="pt-BR" sz="1500" dirty="0" smtClean="0"/>
              <a:t>        android:layout_marginBottom="8dp"</a:t>
            </a:r>
          </a:p>
          <a:p>
            <a:pPr>
              <a:buNone/>
            </a:pPr>
            <a:r>
              <a:rPr lang="pt-BR" sz="1500" dirty="0" smtClean="0"/>
              <a:t>        android:layout_marginEnd="8dp"</a:t>
            </a:r>
          </a:p>
          <a:p>
            <a:pPr>
              <a:buNone/>
            </a:pPr>
            <a:r>
              <a:rPr lang="pt-BR" sz="1500" dirty="0" smtClean="0"/>
              <a:t>        android:layout_marginStart="8dp"</a:t>
            </a:r>
          </a:p>
          <a:p>
            <a:pPr>
              <a:buNone/>
            </a:pPr>
            <a:r>
              <a:rPr lang="pt-BR" sz="1500" dirty="0" smtClean="0"/>
              <a:t>        android:onClick="onClickVoltar"</a:t>
            </a:r>
          </a:p>
          <a:p>
            <a:pPr>
              <a:buNone/>
            </a:pPr>
            <a:r>
              <a:rPr lang="pt-BR" sz="1500" dirty="0" smtClean="0"/>
              <a:t>        android:text="Voltar"</a:t>
            </a:r>
          </a:p>
          <a:p>
            <a:pPr>
              <a:buNone/>
            </a:pPr>
            <a:r>
              <a:rPr lang="pt-BR" sz="1500" dirty="0" smtClean="0"/>
              <a:t>        app:layout_constraintBottom_toBottomOf="parent"</a:t>
            </a:r>
          </a:p>
          <a:p>
            <a:pPr>
              <a:buNone/>
            </a:pPr>
            <a:r>
              <a:rPr lang="pt-BR" sz="1500" dirty="0" smtClean="0"/>
              <a:t>        app:layout_constraintEnd_toEndOf="parent"</a:t>
            </a:r>
          </a:p>
          <a:p>
            <a:pPr>
              <a:buNone/>
            </a:pPr>
            <a:r>
              <a:rPr lang="pt-BR" sz="1500" dirty="0" smtClean="0"/>
              <a:t>        app:layout_constraintStart_toStartOf="parent" /&gt;</a:t>
            </a:r>
          </a:p>
          <a:p>
            <a:pPr>
              <a:buNone/>
            </a:pPr>
            <a:r>
              <a:rPr lang="pt-BR" sz="1500" dirty="0" smtClean="0"/>
              <a:t>&lt;/android.support.constraint.ConstraintLayout&gt;</a:t>
            </a:r>
            <a:endParaRPr lang="pt-BR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SQLite: banco de dados relacional criado nos dispositivos</a:t>
            </a:r>
          </a:p>
          <a:p>
            <a:r>
              <a:rPr lang="pt-BR" dirty="0" smtClean="0"/>
              <a:t>Duas principais classes:</a:t>
            </a:r>
          </a:p>
          <a:p>
            <a:pPr lvl="1"/>
            <a:r>
              <a:rPr lang="pt-BR" dirty="0" smtClean="0"/>
              <a:t>SQLiteDatabase: contém os métodos para manipulação dos dados</a:t>
            </a:r>
          </a:p>
          <a:p>
            <a:pPr lvl="1"/>
            <a:r>
              <a:rPr lang="pt-BR" dirty="0" smtClean="0"/>
              <a:t>SQLiteOpenHelper: responsável pela criação do banco de dados</a:t>
            </a: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ExibirActivity.java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public class ExibirActivity extends AppCompatActivity {</a:t>
            </a:r>
          </a:p>
          <a:p>
            <a:pPr>
              <a:buNone/>
            </a:pPr>
            <a:r>
              <a:rPr lang="pt-BR" dirty="0" smtClean="0"/>
              <a:t>    @Override</a:t>
            </a:r>
          </a:p>
          <a:p>
            <a:pPr>
              <a:buNone/>
            </a:pPr>
            <a:r>
              <a:rPr lang="pt-BR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dirty="0" smtClean="0"/>
              <a:t>        super.onCreate(savedInstanceState);</a:t>
            </a:r>
          </a:p>
          <a:p>
            <a:pPr>
              <a:buNone/>
            </a:pPr>
            <a:r>
              <a:rPr lang="pt-BR" dirty="0" smtClean="0"/>
              <a:t>        setContentView(R.layout.activity_exibir);</a:t>
            </a:r>
          </a:p>
          <a:p>
            <a:pPr>
              <a:buNone/>
            </a:pPr>
            <a:r>
              <a:rPr lang="pt-BR" dirty="0" smtClean="0"/>
              <a:t>        BancoController bc = new BancoController(getBaseContext());</a:t>
            </a:r>
          </a:p>
          <a:p>
            <a:pPr>
              <a:buNone/>
            </a:pPr>
            <a:r>
              <a:rPr lang="pt-BR" dirty="0" smtClean="0"/>
              <a:t>        EditText etExibir = (EditText)findViewById(R.id.etExibir);</a:t>
            </a:r>
          </a:p>
          <a:p>
            <a:pPr>
              <a:buNone/>
            </a:pPr>
            <a:r>
              <a:rPr lang="pt-BR" dirty="0" smtClean="0"/>
              <a:t>        etExibir.setText(bc.lerTodosDados());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void onClickVoltar(View view){</a:t>
            </a:r>
          </a:p>
          <a:p>
            <a:pPr>
              <a:buNone/>
            </a:pPr>
            <a:r>
              <a:rPr lang="pt-BR" dirty="0" smtClean="0"/>
              <a:t>        finish();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activity_manipular.xml</a:t>
            </a:r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1214422"/>
            <a:ext cx="3300410" cy="5500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CaixaDeTexto 6"/>
          <p:cNvSpPr txBox="1"/>
          <p:nvPr/>
        </p:nvSpPr>
        <p:spPr>
          <a:xfrm>
            <a:off x="714348" y="2184906"/>
            <a:ext cx="37862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etTitulo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714348" y="2827848"/>
            <a:ext cx="37862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etAutor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714348" y="3530086"/>
            <a:ext cx="37862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etEditora</a:t>
            </a:r>
          </a:p>
        </p:txBody>
      </p:sp>
      <p:cxnSp>
        <p:nvCxnSpPr>
          <p:cNvPr id="10" name="Conector de seta reta 9"/>
          <p:cNvCxnSpPr>
            <a:stCxn id="7" idx="3"/>
          </p:cNvCxnSpPr>
          <p:nvPr/>
        </p:nvCxnSpPr>
        <p:spPr>
          <a:xfrm>
            <a:off x="4500562" y="2369572"/>
            <a:ext cx="1071570" cy="6725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/>
          <p:nvPr/>
        </p:nvCxnSpPr>
        <p:spPr>
          <a:xfrm>
            <a:off x="4500562" y="3012514"/>
            <a:ext cx="1071570" cy="6725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de seta reta 11"/>
          <p:cNvCxnSpPr/>
          <p:nvPr/>
        </p:nvCxnSpPr>
        <p:spPr>
          <a:xfrm>
            <a:off x="4500562" y="3756542"/>
            <a:ext cx="1071570" cy="6725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ixaDeTexto 12"/>
          <p:cNvSpPr txBox="1"/>
          <p:nvPr/>
        </p:nvSpPr>
        <p:spPr>
          <a:xfrm>
            <a:off x="714348" y="1428736"/>
            <a:ext cx="378621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etID</a:t>
            </a:r>
            <a:endParaRPr lang="pt-BR" dirty="0"/>
          </a:p>
        </p:txBody>
      </p:sp>
      <p:cxnSp>
        <p:nvCxnSpPr>
          <p:cNvPr id="14" name="Conector de seta reta 13"/>
          <p:cNvCxnSpPr>
            <a:stCxn id="13" idx="3"/>
          </p:cNvCxnSpPr>
          <p:nvPr/>
        </p:nvCxnSpPr>
        <p:spPr>
          <a:xfrm>
            <a:off x="4500562" y="1613402"/>
            <a:ext cx="1071570" cy="67259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ixaDeTexto 14"/>
          <p:cNvSpPr txBox="1"/>
          <p:nvPr/>
        </p:nvSpPr>
        <p:spPr>
          <a:xfrm>
            <a:off x="714348" y="4887408"/>
            <a:ext cx="37862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btAlterar</a:t>
            </a:r>
          </a:p>
          <a:p>
            <a:r>
              <a:rPr lang="pt-BR" dirty="0" smtClean="0"/>
              <a:t>onClick: onClickAlterar</a:t>
            </a:r>
          </a:p>
        </p:txBody>
      </p:sp>
      <p:cxnSp>
        <p:nvCxnSpPr>
          <p:cNvPr id="16" name="Conector de seta reta 15"/>
          <p:cNvCxnSpPr>
            <a:stCxn id="15" idx="3"/>
          </p:cNvCxnSpPr>
          <p:nvPr/>
        </p:nvCxnSpPr>
        <p:spPr>
          <a:xfrm flipV="1">
            <a:off x="4500562" y="5072074"/>
            <a:ext cx="2357454" cy="138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ixaDeTexto 17"/>
          <p:cNvSpPr txBox="1"/>
          <p:nvPr/>
        </p:nvSpPr>
        <p:spPr>
          <a:xfrm>
            <a:off x="714348" y="5711627"/>
            <a:ext cx="37862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btVoltar</a:t>
            </a:r>
          </a:p>
          <a:p>
            <a:r>
              <a:rPr lang="pt-BR" dirty="0" smtClean="0"/>
              <a:t>onClick: onClickVoltar</a:t>
            </a:r>
          </a:p>
        </p:txBody>
      </p:sp>
      <p:cxnSp>
        <p:nvCxnSpPr>
          <p:cNvPr id="19" name="Conector de seta reta 18"/>
          <p:cNvCxnSpPr>
            <a:stCxn id="18" idx="3"/>
          </p:cNvCxnSpPr>
          <p:nvPr/>
        </p:nvCxnSpPr>
        <p:spPr>
          <a:xfrm flipV="1">
            <a:off x="4500562" y="5896293"/>
            <a:ext cx="2357454" cy="1385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714348" y="4071942"/>
            <a:ext cx="378621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Id: btExcluir</a:t>
            </a:r>
          </a:p>
          <a:p>
            <a:r>
              <a:rPr lang="pt-BR" dirty="0" smtClean="0"/>
              <a:t>onClick: onClickExcluir</a:t>
            </a:r>
          </a:p>
        </p:txBody>
      </p:sp>
      <p:cxnSp>
        <p:nvCxnSpPr>
          <p:cNvPr id="23" name="Conector de seta reta 22"/>
          <p:cNvCxnSpPr>
            <a:stCxn id="22" idx="3"/>
          </p:cNvCxnSpPr>
          <p:nvPr/>
        </p:nvCxnSpPr>
        <p:spPr>
          <a:xfrm flipV="1">
            <a:off x="4500562" y="2428868"/>
            <a:ext cx="3357586" cy="19662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86324" y="6083280"/>
            <a:ext cx="4257676" cy="774720"/>
          </a:xfrm>
        </p:spPr>
        <p:txBody>
          <a:bodyPr>
            <a:normAutofit fontScale="90000"/>
          </a:bodyPr>
          <a:lstStyle/>
          <a:p>
            <a:r>
              <a:rPr lang="pt-BR" sz="3200" dirty="0" smtClean="0"/>
              <a:t>ManipularActivity.java 1/2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public class ManipularActivity extends AppCompatActivity {</a:t>
            </a:r>
          </a:p>
          <a:p>
            <a:pPr>
              <a:buNone/>
            </a:pPr>
            <a:r>
              <a:rPr lang="pt-BR" dirty="0" smtClean="0"/>
              <a:t>    BancoController crud ;</a:t>
            </a:r>
          </a:p>
          <a:p>
            <a:pPr>
              <a:buNone/>
            </a:pPr>
            <a:r>
              <a:rPr lang="pt-BR" dirty="0" smtClean="0"/>
              <a:t>    @Override</a:t>
            </a:r>
          </a:p>
          <a:p>
            <a:pPr>
              <a:buNone/>
            </a:pPr>
            <a:r>
              <a:rPr lang="pt-BR" dirty="0" smtClean="0"/>
              <a:t>    protected void onCreate(Bundle savedInstanceState) {</a:t>
            </a:r>
          </a:p>
          <a:p>
            <a:pPr>
              <a:buNone/>
            </a:pPr>
            <a:r>
              <a:rPr lang="pt-BR" dirty="0" smtClean="0"/>
              <a:t>        super.onCreate(savedInstanceState);</a:t>
            </a:r>
          </a:p>
          <a:p>
            <a:pPr>
              <a:buNone/>
            </a:pPr>
            <a:r>
              <a:rPr lang="pt-BR" dirty="0" smtClean="0"/>
              <a:t>        setContentView(R.layout.activity_manipular);</a:t>
            </a:r>
          </a:p>
          <a:p>
            <a:pPr>
              <a:buNone/>
            </a:pPr>
            <a:r>
              <a:rPr lang="pt-BR" dirty="0" smtClean="0"/>
              <a:t>        crud = new BancoController(this);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public void onClickExcluir(View view){</a:t>
            </a:r>
          </a:p>
          <a:p>
            <a:pPr>
              <a:buNone/>
            </a:pPr>
            <a:r>
              <a:rPr lang="pt-BR" dirty="0" smtClean="0"/>
              <a:t>        String aux;</a:t>
            </a:r>
          </a:p>
          <a:p>
            <a:pPr>
              <a:buNone/>
            </a:pPr>
            <a:r>
              <a:rPr lang="pt-BR" dirty="0" smtClean="0"/>
              <a:t>        EditText etID = (EditText)findViewById(R.id.etID);</a:t>
            </a:r>
          </a:p>
          <a:p>
            <a:pPr>
              <a:buNone/>
            </a:pPr>
            <a:r>
              <a:rPr lang="pt-BR" dirty="0" smtClean="0"/>
              <a:t>        aux = etID.getText().toString();</a:t>
            </a:r>
          </a:p>
          <a:p>
            <a:pPr>
              <a:buNone/>
            </a:pPr>
            <a:r>
              <a:rPr lang="pt-BR" dirty="0" smtClean="0"/>
              <a:t>        int id = Integer.parseInt(aux);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   crud.excluiDado(id);</a:t>
            </a:r>
          </a:p>
          <a:p>
            <a:pPr>
              <a:buNone/>
            </a:pPr>
            <a:r>
              <a:rPr lang="pt-BR" dirty="0" smtClean="0"/>
              <a:t>        Toast.makeText(getApplicationContext(), "Dados excluidos com sucesso!", Toast.LENGTH_LONG).show();</a:t>
            </a:r>
          </a:p>
          <a:p>
            <a:pPr>
              <a:buNone/>
            </a:pPr>
            <a:r>
              <a:rPr lang="pt-BR" dirty="0" smtClean="0"/>
              <a:t>    }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public void onClickAlterar(View view){</a:t>
            </a:r>
          </a:p>
          <a:p>
            <a:pPr>
              <a:buNone/>
            </a:pPr>
            <a:r>
              <a:rPr lang="pt-BR" dirty="0" smtClean="0"/>
              <a:t>        String aux, titulo, autor, editora;</a:t>
            </a:r>
          </a:p>
          <a:p>
            <a:pPr>
              <a:buNone/>
            </a:pPr>
            <a:r>
              <a:rPr lang="pt-BR" dirty="0" smtClean="0"/>
              <a:t>        EditText etID = (EditText)findViewById(R.id.etID);</a:t>
            </a:r>
          </a:p>
          <a:p>
            <a:pPr>
              <a:buNone/>
            </a:pPr>
            <a:r>
              <a:rPr lang="pt-BR" dirty="0" smtClean="0"/>
              <a:t>        aux = etID.getText().toString();</a:t>
            </a:r>
          </a:p>
          <a:p>
            <a:pPr>
              <a:buNone/>
            </a:pPr>
            <a:r>
              <a:rPr lang="pt-BR" dirty="0" smtClean="0"/>
              <a:t>        int id = Integer.parseInt(aux);</a:t>
            </a:r>
          </a:p>
          <a:p>
            <a:pPr>
              <a:buNone/>
            </a:pPr>
            <a:r>
              <a:rPr lang="pt-BR" dirty="0" smtClean="0"/>
              <a:t>        EditText etTitulo = (EditText)findViewById(R.id.etTitulo);</a:t>
            </a:r>
          </a:p>
          <a:p>
            <a:pPr>
              <a:buNone/>
            </a:pPr>
            <a:r>
              <a:rPr lang="pt-BR" dirty="0" smtClean="0"/>
              <a:t>        titulo = etTitulo.getText().toString();</a:t>
            </a:r>
          </a:p>
          <a:p>
            <a:pPr>
              <a:buNone/>
            </a:pPr>
            <a:r>
              <a:rPr lang="pt-BR" dirty="0" smtClean="0"/>
              <a:t>        EditText etAutor = (EditText)findViewById(R.id.etAutor);</a:t>
            </a:r>
          </a:p>
          <a:p>
            <a:pPr>
              <a:buNone/>
            </a:pPr>
            <a:r>
              <a:rPr lang="pt-BR" dirty="0" smtClean="0"/>
              <a:t>        autor = etAutor.getText().toString();</a:t>
            </a:r>
          </a:p>
          <a:p>
            <a:pPr>
              <a:buNone/>
            </a:pPr>
            <a:r>
              <a:rPr lang="pt-BR" dirty="0" smtClean="0"/>
              <a:t>        EditText etEditora = </a:t>
            </a:r>
            <a:r>
              <a:rPr lang="pt-BR" smtClean="0"/>
              <a:t>(EditText)findViewById(R.id.etEditora);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        editora = etEditora.getText().toString();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   crud.atualizaDado(id,titulo,autor,editora);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    Toast.makeText(getApplicationContext(), "Dados alterados com sucesso!", Toast.LENGTH_LONG).show();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886324" y="6083280"/>
            <a:ext cx="4257676" cy="774720"/>
          </a:xfrm>
        </p:spPr>
        <p:txBody>
          <a:bodyPr>
            <a:normAutofit fontScale="90000"/>
          </a:bodyPr>
          <a:lstStyle/>
          <a:p>
            <a:r>
              <a:rPr lang="pt-BR" sz="3200" dirty="0" smtClean="0"/>
              <a:t>ManipularActivity.java 2/2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 Banco de Dados Simples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Crie um novo projeto padrão com o nome de BDSimples</a:t>
            </a:r>
          </a:p>
          <a:p>
            <a:pPr lvl="1"/>
            <a:r>
              <a:rPr lang="pt-BR" dirty="0" smtClean="0"/>
              <a:t>Escolha EmptyActivity</a:t>
            </a:r>
          </a:p>
          <a:p>
            <a:pPr lvl="1"/>
            <a:r>
              <a:rPr lang="pt-BR" dirty="0" smtClean="0"/>
              <a:t>Mantenha os nomes da activity e o do arquivo de layout</a:t>
            </a:r>
          </a:p>
          <a:p>
            <a:pPr lvl="1"/>
            <a:r>
              <a:rPr lang="pt-BR" dirty="0" smtClean="0"/>
              <a:t>Crie a classe CriaBanco (filha de SQLiteOpenHelper) como o código a seguir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public class CriaBanco extends SQLiteOpenHelper {</a:t>
            </a:r>
          </a:p>
          <a:p>
            <a:pPr>
              <a:buNone/>
            </a:pPr>
            <a:r>
              <a:rPr lang="pt-BR" dirty="0" smtClean="0"/>
              <a:t>    public CriaBanco(Context context){</a:t>
            </a:r>
          </a:p>
          <a:p>
            <a:pPr>
              <a:buNone/>
            </a:pPr>
            <a:r>
              <a:rPr lang="pt-BR" dirty="0" smtClean="0"/>
              <a:t>        super(context, "banco.db",null,1);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@Override</a:t>
            </a:r>
          </a:p>
          <a:p>
            <a:pPr>
              <a:buNone/>
            </a:pPr>
            <a:r>
              <a:rPr lang="pt-BR" dirty="0" smtClean="0"/>
              <a:t>    public void onCreate(SQLiteDatabase db){</a:t>
            </a:r>
          </a:p>
          <a:p>
            <a:pPr>
              <a:buNone/>
            </a:pPr>
            <a:r>
              <a:rPr lang="pt-BR" dirty="0" smtClean="0"/>
              <a:t>        String sql = "CREATE TABLE livros ("</a:t>
            </a:r>
          </a:p>
          <a:p>
            <a:pPr>
              <a:buNone/>
            </a:pPr>
            <a:r>
              <a:rPr lang="pt-BR" dirty="0" smtClean="0"/>
              <a:t>                + "id integer primary key autoincrement,"</a:t>
            </a:r>
          </a:p>
          <a:p>
            <a:pPr>
              <a:buNone/>
            </a:pPr>
            <a:r>
              <a:rPr lang="pt-BR" dirty="0" smtClean="0"/>
              <a:t>                + "titulo text,"</a:t>
            </a:r>
          </a:p>
          <a:p>
            <a:pPr>
              <a:buNone/>
            </a:pPr>
            <a:r>
              <a:rPr lang="pt-BR" dirty="0" smtClean="0"/>
              <a:t>                + "autor text,"</a:t>
            </a:r>
          </a:p>
          <a:p>
            <a:pPr>
              <a:buNone/>
            </a:pPr>
            <a:r>
              <a:rPr lang="pt-BR" dirty="0" smtClean="0"/>
              <a:t>                + "editora text"</a:t>
            </a:r>
          </a:p>
          <a:p>
            <a:pPr>
              <a:buNone/>
            </a:pPr>
            <a:r>
              <a:rPr lang="pt-BR" dirty="0" smtClean="0"/>
              <a:t>                +")";</a:t>
            </a:r>
          </a:p>
          <a:p>
            <a:pPr>
              <a:buNone/>
            </a:pPr>
            <a:r>
              <a:rPr lang="pt-BR" dirty="0" smtClean="0"/>
              <a:t>        db.execSQL(sql);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@Override</a:t>
            </a:r>
          </a:p>
          <a:p>
            <a:pPr>
              <a:buNone/>
            </a:pPr>
            <a:r>
              <a:rPr lang="pt-BR" dirty="0" smtClean="0"/>
              <a:t>    public void onUpgrade(SQLiteDatabase db, int oldVersion, int newVersion) {</a:t>
            </a:r>
          </a:p>
          <a:p>
            <a:pPr>
              <a:buNone/>
            </a:pPr>
            <a:r>
              <a:rPr lang="pt-BR" dirty="0" smtClean="0"/>
              <a:t>        db.execSQL("DROP TABLE IF EXISTS livros");</a:t>
            </a:r>
          </a:p>
          <a:p>
            <a:pPr>
              <a:buNone/>
            </a:pPr>
            <a:r>
              <a:rPr lang="pt-BR" dirty="0" smtClean="0"/>
              <a:t>        onCreate(db);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}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CriaBanco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CriaBanco deve implementar os métodos onCreate e onUpgrate</a:t>
            </a:r>
          </a:p>
          <a:p>
            <a:pPr lvl="1"/>
            <a:r>
              <a:rPr lang="pt-BR" dirty="0" smtClean="0"/>
              <a:t>onCreate: executado após a criação do objeto</a:t>
            </a:r>
          </a:p>
          <a:p>
            <a:pPr lvl="2"/>
            <a:r>
              <a:rPr lang="pt-BR" dirty="0" smtClean="0"/>
              <a:t>Deve chamar o vétodo db.execSQL(sql ), onde sql é uma string com os comandos SQL que definem as tabelas do banco de dados (create table)</a:t>
            </a:r>
          </a:p>
          <a:p>
            <a:pPr lvl="2"/>
            <a:r>
              <a:rPr lang="pt-BR" dirty="0" smtClean="0"/>
              <a:t>No exemplo, a tabela livros foi criada com os campos id, titulo, autor e editora</a:t>
            </a:r>
          </a:p>
          <a:p>
            <a:pPr lvl="1"/>
            <a:r>
              <a:rPr lang="pt-BR" dirty="0" smtClean="0"/>
              <a:t>onUpgrade: executado quando uma nova versão do banco de dados é definida para essa aplicação (não será utilizado aqui)</a:t>
            </a:r>
          </a:p>
          <a:p>
            <a:pPr lvl="2"/>
            <a:r>
              <a:rPr lang="pt-BR" dirty="0" smtClean="0"/>
              <a:t>Deve apagar as tabelas anteriores e chamar o onCreate para criar novas tabelas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CriaBanco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No método construtor da classe, o construtor da mãe e chamado.</a:t>
            </a:r>
          </a:p>
          <a:p>
            <a:pPr lvl="1">
              <a:buNone/>
            </a:pPr>
            <a:r>
              <a:rPr lang="pt-BR" dirty="0" smtClean="0"/>
              <a:t>           super(context, "banco.db",null,1);</a:t>
            </a:r>
          </a:p>
          <a:p>
            <a:pPr lvl="1"/>
            <a:r>
              <a:rPr lang="pt-BR" b="1" dirty="0" smtClean="0"/>
              <a:t>context </a:t>
            </a:r>
            <a:r>
              <a:rPr lang="pt-BR" dirty="0" smtClean="0"/>
              <a:t>é a aplicação</a:t>
            </a:r>
          </a:p>
          <a:p>
            <a:pPr lvl="1"/>
            <a:r>
              <a:rPr lang="pt-BR" b="1" dirty="0" smtClean="0"/>
              <a:t>banco.db</a:t>
            </a:r>
            <a:r>
              <a:rPr lang="pt-BR" dirty="0" smtClean="0"/>
              <a:t> é o nome do banco a ser criado, se não existir</a:t>
            </a:r>
          </a:p>
          <a:p>
            <a:pPr lvl="1"/>
            <a:r>
              <a:rPr lang="pt-BR" b="1" dirty="0" smtClean="0"/>
              <a:t>null</a:t>
            </a:r>
            <a:r>
              <a:rPr lang="pt-BR" dirty="0" smtClean="0"/>
              <a:t> pode ser passa um parâmetro que define o tipo de retorno de consultas (Cursor), que não trataremos</a:t>
            </a:r>
          </a:p>
          <a:p>
            <a:pPr lvl="1"/>
            <a:r>
              <a:rPr lang="pt-BR" b="1" dirty="0" smtClean="0"/>
              <a:t>1</a:t>
            </a:r>
            <a:r>
              <a:rPr lang="pt-BR" dirty="0" smtClean="0"/>
              <a:t>: versão do banco de dados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BancoController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Possui um objeto do tipo CriaBanco, instanciado no construtor</a:t>
            </a:r>
          </a:p>
          <a:p>
            <a:r>
              <a:rPr lang="pt-BR" dirty="0" smtClean="0"/>
              <a:t>Possui métodos para manipular os dados</a:t>
            </a:r>
          </a:p>
          <a:p>
            <a:pPr lvl="1"/>
            <a:r>
              <a:rPr lang="pt-BR" dirty="0" smtClean="0"/>
              <a:t>insereDado () : executa um comando insert do SQL</a:t>
            </a:r>
          </a:p>
          <a:p>
            <a:pPr lvl="1"/>
            <a:r>
              <a:rPr lang="pt-BR" dirty="0" smtClean="0"/>
              <a:t>atualizaDado () : executa um comandos </a:t>
            </a:r>
            <a:r>
              <a:rPr lang="pt-BR" i="1" dirty="0" smtClean="0"/>
              <a:t>update</a:t>
            </a:r>
            <a:r>
              <a:rPr lang="pt-BR" dirty="0" smtClean="0"/>
              <a:t> do SQL</a:t>
            </a:r>
          </a:p>
          <a:p>
            <a:pPr lvl="1"/>
            <a:r>
              <a:rPr lang="pt-BR" dirty="0" smtClean="0"/>
              <a:t>excluiDado() : executa um comando </a:t>
            </a:r>
            <a:r>
              <a:rPr lang="pt-BR" i="1" dirty="0" smtClean="0"/>
              <a:t>delete</a:t>
            </a:r>
            <a:r>
              <a:rPr lang="pt-BR" dirty="0" smtClean="0"/>
              <a:t> do SQL</a:t>
            </a:r>
          </a:p>
          <a:p>
            <a:pPr lvl="1"/>
            <a:r>
              <a:rPr lang="pt-BR" dirty="0" smtClean="0"/>
              <a:t>lerTodosDados(): executa um comando select do SQL para selecionar todos os dados da tabela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43448" y="6061092"/>
            <a:ext cx="4400552" cy="79690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t-BR" sz="3600" dirty="0" smtClean="0"/>
              <a:t>BancoController 1/3</a:t>
            </a:r>
            <a:endParaRPr lang="pt-BR" sz="360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dirty="0" smtClean="0"/>
              <a:t>public class BancoController {</a:t>
            </a:r>
          </a:p>
          <a:p>
            <a:pPr>
              <a:buNone/>
            </a:pPr>
            <a:r>
              <a:rPr lang="pt-BR" dirty="0" smtClean="0"/>
              <a:t>    private SQLiteDatabase db;</a:t>
            </a:r>
          </a:p>
          <a:p>
            <a:pPr>
              <a:buNone/>
            </a:pPr>
            <a:r>
              <a:rPr lang="pt-BR" dirty="0" smtClean="0"/>
              <a:t>    private CriaBanco banco;</a:t>
            </a:r>
          </a:p>
          <a:p>
            <a:pPr>
              <a:buNone/>
            </a:pPr>
            <a:r>
              <a:rPr lang="pt-BR" dirty="0" smtClean="0"/>
              <a:t>    public BancoController(Context context){</a:t>
            </a:r>
          </a:p>
          <a:p>
            <a:pPr>
              <a:buNone/>
            </a:pPr>
            <a:r>
              <a:rPr lang="pt-BR" dirty="0" smtClean="0"/>
              <a:t>        banco = new CriaBanco(context);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r>
              <a:rPr lang="pt-BR" dirty="0" smtClean="0"/>
              <a:t>    public void atualizaDado(int id, String titulo, String autor, String editora){</a:t>
            </a:r>
          </a:p>
          <a:p>
            <a:pPr>
              <a:buNone/>
            </a:pPr>
            <a:r>
              <a:rPr lang="pt-BR" dirty="0" smtClean="0"/>
              <a:t>        db = banco.getWritableDatabase();</a:t>
            </a:r>
          </a:p>
          <a:p>
            <a:pPr>
              <a:buNone/>
            </a:pPr>
            <a:r>
              <a:rPr lang="pt-BR" dirty="0" smtClean="0"/>
              <a:t>        db.execSQL("Update livros set titulo = '" + titulo +</a:t>
            </a:r>
          </a:p>
          <a:p>
            <a:pPr>
              <a:buNone/>
            </a:pPr>
            <a:r>
              <a:rPr lang="pt-BR" dirty="0" smtClean="0"/>
              <a:t>                "', autor = '" + autor +</a:t>
            </a:r>
          </a:p>
          <a:p>
            <a:pPr>
              <a:buNone/>
            </a:pPr>
            <a:r>
              <a:rPr lang="pt-BR" dirty="0" smtClean="0"/>
              <a:t>                "', editora = '"  + editora +</a:t>
            </a:r>
          </a:p>
          <a:p>
            <a:pPr>
              <a:buNone/>
            </a:pPr>
            <a:r>
              <a:rPr lang="pt-BR" dirty="0" smtClean="0"/>
              <a:t>                "' where id = " + id);</a:t>
            </a:r>
          </a:p>
          <a:p>
            <a:pPr>
              <a:buNone/>
            </a:pPr>
            <a:r>
              <a:rPr lang="pt-BR" dirty="0" smtClean="0"/>
              <a:t>         db.close();</a:t>
            </a:r>
          </a:p>
          <a:p>
            <a:pPr>
              <a:buNone/>
            </a:pPr>
            <a:r>
              <a:rPr lang="pt-BR" dirty="0" smtClean="0"/>
              <a:t>    }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743448" y="6061092"/>
            <a:ext cx="4400552" cy="796908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t-BR" sz="3600" dirty="0" smtClean="0"/>
              <a:t>BancoController 2/3</a:t>
            </a:r>
            <a:endParaRPr lang="pt-BR" sz="3600" dirty="0"/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dirty="0" smtClean="0"/>
              <a:t> public void excluiDado(int id){</a:t>
            </a:r>
          </a:p>
          <a:p>
            <a:pPr>
              <a:buNone/>
            </a:pPr>
            <a:r>
              <a:rPr lang="pt-BR" dirty="0" smtClean="0"/>
              <a:t>        db = banco.getReadableDatabase();</a:t>
            </a:r>
          </a:p>
          <a:p>
            <a:pPr>
              <a:buNone/>
            </a:pPr>
            <a:r>
              <a:rPr lang="pt-BR" dirty="0" smtClean="0"/>
              <a:t>        db.execSQL("Delete from livros where id = " + id);</a:t>
            </a:r>
          </a:p>
          <a:p>
            <a:pPr>
              <a:buNone/>
            </a:pPr>
            <a:r>
              <a:rPr lang="pt-BR" dirty="0" smtClean="0"/>
              <a:t>        db.close();</a:t>
            </a:r>
          </a:p>
          <a:p>
            <a:pPr>
              <a:buNone/>
            </a:pPr>
            <a:r>
              <a:rPr lang="pt-BR" dirty="0" smtClean="0"/>
              <a:t>    }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    public void insereDado(String titulo, String autor, String editora){</a:t>
            </a:r>
          </a:p>
          <a:p>
            <a:pPr>
              <a:buNone/>
            </a:pPr>
            <a:r>
              <a:rPr lang="pt-BR" dirty="0" smtClean="0"/>
              <a:t>        db = banco.getWritableDatabase();</a:t>
            </a:r>
          </a:p>
          <a:p>
            <a:pPr>
              <a:buNone/>
            </a:pPr>
            <a:r>
              <a:rPr lang="pt-BR" dirty="0" smtClean="0"/>
              <a:t>        db.execSQL("Insert into livros(titulo,autor,editora)"+</a:t>
            </a:r>
          </a:p>
          <a:p>
            <a:pPr>
              <a:buNone/>
            </a:pPr>
            <a:r>
              <a:rPr lang="pt-BR" dirty="0" smtClean="0"/>
              <a:t>                    " values('"+titulo+"', '"+</a:t>
            </a:r>
          </a:p>
          <a:p>
            <a:pPr>
              <a:buNone/>
            </a:pPr>
            <a:r>
              <a:rPr lang="pt-BR" dirty="0" smtClean="0"/>
              <a:t>                                autor + "', '" +</a:t>
            </a:r>
          </a:p>
          <a:p>
            <a:pPr>
              <a:buNone/>
            </a:pPr>
            <a:r>
              <a:rPr lang="pt-BR" dirty="0" smtClean="0"/>
              <a:t>                                editora +"')");</a:t>
            </a:r>
          </a:p>
          <a:p>
            <a:pPr>
              <a:buNone/>
            </a:pPr>
            <a:r>
              <a:rPr lang="pt-BR" dirty="0" smtClean="0"/>
              <a:t>        db.close();</a:t>
            </a:r>
          </a:p>
          <a:p>
            <a:pPr>
              <a:buNone/>
            </a:pPr>
            <a:r>
              <a:rPr lang="pt-BR" dirty="0" smtClean="0"/>
              <a:t>    }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18507</TotalTime>
  <Words>1441</Words>
  <Application>Microsoft Office PowerPoint</Application>
  <PresentationFormat>Apresentação na tela (4:3)</PresentationFormat>
  <Paragraphs>269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Tema do Office</vt:lpstr>
      <vt:lpstr>Banco de Dados – SQLite</vt:lpstr>
      <vt:lpstr>Introdução</vt:lpstr>
      <vt:lpstr>Exemplo: Banco de Dados Simples</vt:lpstr>
      <vt:lpstr>Slide 4</vt:lpstr>
      <vt:lpstr>Classe CriaBanco</vt:lpstr>
      <vt:lpstr>Classe CriaBanco</vt:lpstr>
      <vt:lpstr>Classe BancoController</vt:lpstr>
      <vt:lpstr>BancoController 1/3</vt:lpstr>
      <vt:lpstr>BancoController 2/3</vt:lpstr>
      <vt:lpstr>BancoController 3/3</vt:lpstr>
      <vt:lpstr>BancoController.java</vt:lpstr>
      <vt:lpstr>BancoController.java</vt:lpstr>
      <vt:lpstr>BancoController.java</vt:lpstr>
      <vt:lpstr>Interface Gráfica - activity_main.xml</vt:lpstr>
      <vt:lpstr>MainActivity.java 1/2</vt:lpstr>
      <vt:lpstr>MainActivity.java 2/2</vt:lpstr>
      <vt:lpstr>Crie as duas novas activities</vt:lpstr>
      <vt:lpstr>exibir_activity.xml</vt:lpstr>
      <vt:lpstr>exibir_activity.xml</vt:lpstr>
      <vt:lpstr>ExibirActivity.java</vt:lpstr>
      <vt:lpstr>activity_manipular.xml</vt:lpstr>
      <vt:lpstr>ManipularActivity.java 1/2</vt:lpstr>
      <vt:lpstr>ManipularActivity.java 2/2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Mapas</dc:title>
  <dc:creator>rone</dc:creator>
  <cp:lastModifiedBy>rone</cp:lastModifiedBy>
  <cp:revision>535</cp:revision>
  <dcterms:created xsi:type="dcterms:W3CDTF">2017-10-30T17:07:33Z</dcterms:created>
  <dcterms:modified xsi:type="dcterms:W3CDTF">2017-12-08T15:49:05Z</dcterms:modified>
</cp:coreProperties>
</file>