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67" r:id="rId3"/>
    <p:sldId id="271" r:id="rId4"/>
    <p:sldId id="268" r:id="rId5"/>
    <p:sldId id="261" r:id="rId6"/>
    <p:sldId id="270" r:id="rId7"/>
    <p:sldId id="260" r:id="rId8"/>
    <p:sldId id="272" r:id="rId9"/>
    <p:sldId id="269" r:id="rId10"/>
    <p:sldId id="265" r:id="rId11"/>
    <p:sldId id="266" r:id="rId12"/>
    <p:sldId id="263" r:id="rId13"/>
    <p:sldId id="264" r:id="rId14"/>
    <p:sldId id="273" r:id="rId15"/>
    <p:sldId id="277" r:id="rId16"/>
    <p:sldId id="276" r:id="rId17"/>
    <p:sldId id="278" r:id="rId18"/>
    <p:sldId id="275" r:id="rId19"/>
    <p:sldId id="279" r:id="rId20"/>
    <p:sldId id="280" r:id="rId21"/>
    <p:sldId id="281" r:id="rId2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6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0C0134-7BB3-4B4B-B766-16352645B809}" type="datetimeFigureOut">
              <a:rPr lang="pt-BR" smtClean="0"/>
              <a:pPr/>
              <a:t>5/9/2017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098198-A776-4D34-ACF3-83F15F23BA8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5/9/2017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5/9/2017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5/9/2017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5/9/2017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5/9/2017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5/9/2017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5/9/2017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5/9/2017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5/9/2017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5/9/2017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5/9/2017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5/9/2017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developer.android.com/guide/appendix/g-app-intents.html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schemas.android.com/apk/res/android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Permissões e Intent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Programação para Android</a:t>
            </a:r>
          </a:p>
          <a:p>
            <a:r>
              <a:rPr lang="pt-BR" dirty="0" smtClean="0">
                <a:solidFill>
                  <a:schemeClr val="tx1"/>
                </a:solidFill>
              </a:rPr>
              <a:t>Prof. Rone Ilídio - UFSJ</a:t>
            </a:r>
            <a:endParaRPr lang="pt-B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521495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sz="2000" dirty="0" smtClean="0"/>
              <a:t>public class MainActivity extends Activity {</a:t>
            </a:r>
          </a:p>
          <a:p>
            <a:pPr>
              <a:buNone/>
            </a:pPr>
            <a:r>
              <a:rPr lang="pt-BR" sz="2000" dirty="0" smtClean="0"/>
              <a:t>    @Override</a:t>
            </a:r>
          </a:p>
          <a:p>
            <a:pPr>
              <a:buNone/>
            </a:pPr>
            <a:r>
              <a:rPr lang="pt-BR" sz="2000" dirty="0" smtClean="0"/>
              <a:t>    protected void onCreate(Bundle savedInstanceState) {</a:t>
            </a:r>
          </a:p>
          <a:p>
            <a:pPr>
              <a:buNone/>
            </a:pPr>
            <a:r>
              <a:rPr lang="pt-BR" sz="2000" dirty="0" smtClean="0"/>
              <a:t>        super.onCreate(savedInstanceState);</a:t>
            </a:r>
          </a:p>
          <a:p>
            <a:pPr>
              <a:buNone/>
            </a:pPr>
            <a:r>
              <a:rPr lang="pt-BR" sz="2000" dirty="0" smtClean="0"/>
              <a:t>        setContentView(R.layout.activity_main);</a:t>
            </a:r>
          </a:p>
          <a:p>
            <a:pPr>
              <a:buNone/>
            </a:pPr>
            <a:r>
              <a:rPr lang="pt-BR" sz="2000" dirty="0" smtClean="0"/>
              <a:t>    }</a:t>
            </a:r>
          </a:p>
          <a:p>
            <a:pPr>
              <a:buNone/>
            </a:pPr>
            <a:r>
              <a:rPr lang="pt-BR" sz="2000" dirty="0" smtClean="0"/>
              <a:t>    public void buttonOnClick(View view){</a:t>
            </a:r>
          </a:p>
          <a:p>
            <a:pPr>
              <a:buNone/>
            </a:pPr>
            <a:r>
              <a:rPr lang="pt-BR" sz="2000" dirty="0" smtClean="0"/>
              <a:t>        EditText edUrl = (EditText)findViewById(R.id.etURL);</a:t>
            </a:r>
          </a:p>
          <a:p>
            <a:pPr>
              <a:buNone/>
            </a:pPr>
            <a:r>
              <a:rPr lang="pt-BR" sz="2000" dirty="0" smtClean="0"/>
              <a:t>        String url = edUrl.getText().toString();</a:t>
            </a:r>
          </a:p>
          <a:p>
            <a:pPr>
              <a:buNone/>
            </a:pPr>
            <a:r>
              <a:rPr lang="pt-BR" sz="2000" dirty="0" smtClean="0"/>
              <a:t>        Uri uri = Uri.parse(url);</a:t>
            </a:r>
          </a:p>
          <a:p>
            <a:pPr>
              <a:buNone/>
            </a:pPr>
            <a:r>
              <a:rPr lang="pt-BR" sz="2000" dirty="0" smtClean="0"/>
              <a:t>        Intent it = new Intent(Intent.ACTION_VIEW,uri);</a:t>
            </a:r>
          </a:p>
          <a:p>
            <a:pPr>
              <a:buNone/>
            </a:pPr>
            <a:r>
              <a:rPr lang="pt-BR" sz="2000" dirty="0" smtClean="0"/>
              <a:t>        startActivity(it);</a:t>
            </a:r>
          </a:p>
          <a:p>
            <a:pPr>
              <a:buNone/>
            </a:pPr>
            <a:r>
              <a:rPr lang="pt-BR" sz="2000" dirty="0" smtClean="0"/>
              <a:t>    }</a:t>
            </a:r>
          </a:p>
          <a:p>
            <a:pPr>
              <a:buNone/>
            </a:pPr>
            <a:r>
              <a:rPr lang="pt-BR" sz="2000" dirty="0" smtClean="0"/>
              <a:t>}</a:t>
            </a:r>
          </a:p>
          <a:p>
            <a:pPr>
              <a:buNone/>
            </a:pPr>
            <a:r>
              <a:rPr lang="pt-BR" sz="2000" dirty="0" smtClean="0"/>
              <a:t> </a:t>
            </a:r>
            <a:endParaRPr lang="pt-BR" sz="2000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dirty="0" smtClean="0"/>
              <a:t>Intent – Exemplo 1</a:t>
            </a:r>
            <a:endParaRPr lang="pt-B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Intent – Exemplo 1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Uri: Uniform Resource Identifier</a:t>
            </a:r>
          </a:p>
          <a:p>
            <a:pPr lvl="1"/>
            <a:r>
              <a:rPr lang="pt-BR" dirty="0" smtClean="0"/>
              <a:t>Identificador de recursos</a:t>
            </a:r>
          </a:p>
          <a:p>
            <a:pPr lvl="1"/>
            <a:r>
              <a:rPr lang="pt-BR" dirty="0" smtClean="0"/>
              <a:t>Sequência de caracteres que contém o identificador de um recurso, normalmente na Internet</a:t>
            </a:r>
          </a:p>
          <a:p>
            <a:pPr lvl="1"/>
            <a:r>
              <a:rPr lang="pt-BR" dirty="0" smtClean="0"/>
              <a:t>Neste exemplo, a uri é a uma página</a:t>
            </a:r>
          </a:p>
          <a:p>
            <a:r>
              <a:rPr lang="pt-BR" dirty="0" smtClean="0"/>
              <a:t> Intent it = new Intent(Intent.ACTION_VIEW,uri);</a:t>
            </a:r>
          </a:p>
          <a:p>
            <a:pPr lvl="1"/>
            <a:r>
              <a:rPr lang="pt-BR" dirty="0" smtClean="0"/>
              <a:t>Cria uma Intent do tipo ACTION_VIEW, própria para chamar o navegador</a:t>
            </a:r>
          </a:p>
          <a:p>
            <a:pPr lvl="1"/>
            <a:r>
              <a:rPr lang="pt-BR" dirty="0" smtClean="0"/>
              <a:t>A Intent recebe a uri</a:t>
            </a:r>
          </a:p>
          <a:p>
            <a:r>
              <a:rPr lang="pt-BR" dirty="0" smtClean="0"/>
              <a:t>StartActivity: manda para o Android a Intent</a:t>
            </a:r>
            <a:endParaRPr lang="pt-B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596" y="2500306"/>
            <a:ext cx="8229600" cy="1143000"/>
          </a:xfrm>
        </p:spPr>
        <p:txBody>
          <a:bodyPr/>
          <a:lstStyle/>
          <a:p>
            <a:r>
              <a:rPr lang="pt-BR" dirty="0" smtClean="0"/>
              <a:t>Intent – Exemplo 2</a:t>
            </a:r>
            <a:endParaRPr lang="pt-B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Intent – Exemplo 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Criar uma aplicação que faz uma ligação (permissão perigosa)</a:t>
            </a:r>
          </a:p>
          <a:p>
            <a:pPr lvl="1"/>
            <a:r>
              <a:rPr lang="pt-BR" dirty="0" smtClean="0"/>
              <a:t>Crie um novo projeto chamado FazLicacoes</a:t>
            </a:r>
          </a:p>
          <a:p>
            <a:pPr lvl="1"/>
            <a:r>
              <a:rPr lang="pt-BR" dirty="0" smtClean="0"/>
              <a:t>Escolha Empty Activity</a:t>
            </a:r>
          </a:p>
          <a:p>
            <a:pPr lvl="1"/>
            <a:r>
              <a:rPr lang="pt-BR" dirty="0" smtClean="0"/>
              <a:t>Manter MainActivity.java e activity_main.xml</a:t>
            </a:r>
          </a:p>
          <a:p>
            <a:pPr lvl="1"/>
            <a:r>
              <a:rPr lang="pt-BR" dirty="0" smtClean="0"/>
              <a:t>Criar a seguinte interface:</a:t>
            </a:r>
            <a:endParaRPr lang="pt-B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Intent – Exemplo 2</a:t>
            </a:r>
            <a:endParaRPr lang="pt-BR" dirty="0"/>
          </a:p>
        </p:txBody>
      </p:sp>
      <p:pic>
        <p:nvPicPr>
          <p:cNvPr id="4" name="Espaço Reservado para Conteúdo 3" descr="FazLigacoes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00562" y="1428736"/>
            <a:ext cx="3822222" cy="2946032"/>
          </a:xfrm>
        </p:spPr>
      </p:pic>
      <p:sp>
        <p:nvSpPr>
          <p:cNvPr id="5" name="CaixaDeTexto 4"/>
          <p:cNvSpPr txBox="1"/>
          <p:nvPr/>
        </p:nvSpPr>
        <p:spPr>
          <a:xfrm>
            <a:off x="2357422" y="4071942"/>
            <a:ext cx="121444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btLigar</a:t>
            </a:r>
            <a:endParaRPr lang="pt-BR" dirty="0"/>
          </a:p>
        </p:txBody>
      </p:sp>
      <p:cxnSp>
        <p:nvCxnSpPr>
          <p:cNvPr id="7" name="Conector em curva 6"/>
          <p:cNvCxnSpPr>
            <a:stCxn id="5" idx="3"/>
          </p:cNvCxnSpPr>
          <p:nvPr/>
        </p:nvCxnSpPr>
        <p:spPr>
          <a:xfrm flipV="1">
            <a:off x="3571868" y="4071942"/>
            <a:ext cx="2357454" cy="184666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ixaDeTexto 9"/>
          <p:cNvSpPr txBox="1"/>
          <p:nvPr/>
        </p:nvSpPr>
        <p:spPr>
          <a:xfrm>
            <a:off x="2357422" y="3286124"/>
            <a:ext cx="121444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etNumero</a:t>
            </a:r>
            <a:endParaRPr lang="pt-BR" dirty="0"/>
          </a:p>
        </p:txBody>
      </p:sp>
      <p:cxnSp>
        <p:nvCxnSpPr>
          <p:cNvPr id="11" name="Conector em curva 10"/>
          <p:cNvCxnSpPr>
            <a:stCxn id="10" idx="3"/>
          </p:cNvCxnSpPr>
          <p:nvPr/>
        </p:nvCxnSpPr>
        <p:spPr>
          <a:xfrm>
            <a:off x="3571868" y="3470790"/>
            <a:ext cx="1357322" cy="243962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ixaDeTexto 12"/>
          <p:cNvSpPr txBox="1"/>
          <p:nvPr/>
        </p:nvSpPr>
        <p:spPr>
          <a:xfrm>
            <a:off x="4929190" y="3071810"/>
            <a:ext cx="3143272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Informe o número do telefone</a:t>
            </a:r>
            <a:endParaRPr lang="pt-BR" sz="1400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4429124" y="5429264"/>
            <a:ext cx="3357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Atenção com o “tel:”</a:t>
            </a:r>
            <a:endParaRPr lang="pt-BR" dirty="0"/>
          </a:p>
        </p:txBody>
      </p:sp>
      <p:cxnSp>
        <p:nvCxnSpPr>
          <p:cNvPr id="16" name="Conector de seta reta 15"/>
          <p:cNvCxnSpPr>
            <a:stCxn id="14" idx="0"/>
          </p:cNvCxnSpPr>
          <p:nvPr/>
        </p:nvCxnSpPr>
        <p:spPr>
          <a:xfrm rot="16200000" flipV="1">
            <a:off x="4875612" y="4196958"/>
            <a:ext cx="1500198" cy="9644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Intent – Exemplo 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2844" y="1600200"/>
            <a:ext cx="9001156" cy="4525963"/>
          </a:xfrm>
        </p:spPr>
        <p:txBody>
          <a:bodyPr>
            <a:normAutofit lnSpcReduction="10000"/>
          </a:bodyPr>
          <a:lstStyle/>
          <a:p>
            <a:r>
              <a:rPr lang="pt-BR" dirty="0" smtClean="0"/>
              <a:t>Inserir a seguinte permissão no AndroidManifest.xml:</a:t>
            </a:r>
          </a:p>
          <a:p>
            <a:pPr>
              <a:buNone/>
            </a:pPr>
            <a:r>
              <a:rPr lang="pt-BR" sz="2400" dirty="0" smtClean="0"/>
              <a:t>&lt;uses-permission android:name="android.permission.CALL_PHONE"/&gt;</a:t>
            </a:r>
          </a:p>
          <a:p>
            <a:r>
              <a:rPr lang="pt-BR" dirty="0" smtClean="0"/>
              <a:t>Associar ao evento onClick do botão o método ligarOnClick (no activity_main.xml)</a:t>
            </a:r>
          </a:p>
          <a:p>
            <a:pPr>
              <a:buNone/>
            </a:pPr>
            <a:r>
              <a:rPr lang="pt-BR" dirty="0" smtClean="0"/>
              <a:t>&lt;Button ...</a:t>
            </a:r>
          </a:p>
          <a:p>
            <a:pPr>
              <a:buNone/>
            </a:pPr>
            <a:r>
              <a:rPr lang="pt-BR" dirty="0" smtClean="0"/>
              <a:t>     android:onClick="ligarOnClick“</a:t>
            </a:r>
          </a:p>
          <a:p>
            <a:pPr>
              <a:buNone/>
            </a:pPr>
            <a:r>
              <a:rPr lang="pt-BR" dirty="0" smtClean="0"/>
              <a:t>      ...</a:t>
            </a:r>
          </a:p>
          <a:p>
            <a:pPr>
              <a:buNone/>
            </a:pPr>
            <a:r>
              <a:rPr lang="pt-BR" dirty="0" smtClean="0"/>
              <a:t>/&gt;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6215074" y="285728"/>
            <a:ext cx="2928926" cy="571500"/>
          </a:xfrm>
        </p:spPr>
        <p:txBody>
          <a:bodyPr>
            <a:normAutofit/>
          </a:bodyPr>
          <a:lstStyle/>
          <a:p>
            <a:r>
              <a:rPr lang="pt-BR" sz="2800" dirty="0" smtClean="0"/>
              <a:t>MainActivity.java</a:t>
            </a:r>
            <a:endParaRPr lang="pt-BR" sz="2800" dirty="0"/>
          </a:p>
        </p:txBody>
      </p:sp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8686800" cy="6858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sz="1550" dirty="0" smtClean="0"/>
              <a:t>public class MainActivity extends AppCompatActivity {</a:t>
            </a:r>
          </a:p>
          <a:p>
            <a:pPr>
              <a:buNone/>
            </a:pPr>
            <a:r>
              <a:rPr lang="pt-BR" sz="1550" dirty="0" smtClean="0"/>
              <a:t>    @Override</a:t>
            </a:r>
          </a:p>
          <a:p>
            <a:pPr>
              <a:buNone/>
            </a:pPr>
            <a:r>
              <a:rPr lang="pt-BR" sz="1550" dirty="0" smtClean="0"/>
              <a:t>    protected void onCreate(Bundle savedInstanceState) {</a:t>
            </a:r>
          </a:p>
          <a:p>
            <a:pPr>
              <a:buNone/>
            </a:pPr>
            <a:r>
              <a:rPr lang="pt-BR" sz="1550" dirty="0" smtClean="0"/>
              <a:t>        super.onCreate(savedInstanceState);</a:t>
            </a:r>
          </a:p>
          <a:p>
            <a:pPr>
              <a:buNone/>
            </a:pPr>
            <a:r>
              <a:rPr lang="pt-BR" sz="1550" dirty="0" smtClean="0"/>
              <a:t>        setContentView(R.layout.activity_main);</a:t>
            </a:r>
          </a:p>
          <a:p>
            <a:pPr>
              <a:buNone/>
            </a:pPr>
            <a:r>
              <a:rPr lang="pt-BR" sz="1550" dirty="0" smtClean="0"/>
              <a:t>    }</a:t>
            </a:r>
          </a:p>
          <a:p>
            <a:pPr>
              <a:buNone/>
            </a:pPr>
            <a:r>
              <a:rPr lang="pt-BR" sz="1550" dirty="0" smtClean="0"/>
              <a:t>    public void ligarOnClick(View view){</a:t>
            </a:r>
          </a:p>
          <a:p>
            <a:pPr>
              <a:buNone/>
            </a:pPr>
            <a:r>
              <a:rPr lang="pt-BR" sz="1550" dirty="0" smtClean="0"/>
              <a:t>        EditText etNumero = (EditText)findViewById(R.id.etNumero);</a:t>
            </a:r>
          </a:p>
          <a:p>
            <a:pPr>
              <a:buNone/>
            </a:pPr>
            <a:r>
              <a:rPr lang="pt-BR" sz="1550" dirty="0" smtClean="0"/>
              <a:t>        Uri uri = Uri.parse(etNumero.getText().toString());</a:t>
            </a:r>
          </a:p>
          <a:p>
            <a:pPr>
              <a:buNone/>
            </a:pPr>
            <a:r>
              <a:rPr lang="pt-BR" sz="1550" dirty="0" smtClean="0"/>
              <a:t>        Intent intent = new Intent(Intent.ACTION_CALL,uri);</a:t>
            </a:r>
          </a:p>
          <a:p>
            <a:pPr>
              <a:buNone/>
            </a:pPr>
            <a:r>
              <a:rPr lang="pt-BR" sz="1550" dirty="0" smtClean="0"/>
              <a:t>        int permissao = ContextCompat.checkSelfPermission(this,Manifest.permission.CALL_PHONE);</a:t>
            </a:r>
          </a:p>
          <a:p>
            <a:pPr>
              <a:buNone/>
            </a:pPr>
            <a:r>
              <a:rPr lang="pt-BR" sz="1550" dirty="0" smtClean="0">
                <a:solidFill>
                  <a:srgbClr val="FF0000"/>
                </a:solidFill>
              </a:rPr>
              <a:t>        if(permissao == PackageManager.PERMISSION_GRANTED) {</a:t>
            </a:r>
          </a:p>
          <a:p>
            <a:pPr>
              <a:buNone/>
            </a:pPr>
            <a:r>
              <a:rPr lang="pt-BR" sz="1550" dirty="0" smtClean="0">
                <a:solidFill>
                  <a:srgbClr val="FF0000"/>
                </a:solidFill>
              </a:rPr>
              <a:t>            startActivity(intent);</a:t>
            </a:r>
          </a:p>
          <a:p>
            <a:pPr>
              <a:buNone/>
            </a:pPr>
            <a:r>
              <a:rPr lang="pt-BR" sz="1550" dirty="0" smtClean="0">
                <a:solidFill>
                  <a:srgbClr val="FF0000"/>
                </a:solidFill>
              </a:rPr>
              <a:t>        }</a:t>
            </a:r>
          </a:p>
          <a:p>
            <a:pPr>
              <a:buNone/>
            </a:pPr>
            <a:r>
              <a:rPr lang="pt-BR" sz="1550" dirty="0" smtClean="0"/>
              <a:t>        else { //permissao == PackageManager.PERMISSION_DENIED</a:t>
            </a:r>
          </a:p>
          <a:p>
            <a:pPr>
              <a:buNone/>
            </a:pPr>
            <a:r>
              <a:rPr lang="pt-BR" sz="1550" dirty="0" smtClean="0"/>
              <a:t>            AlertDialog.Builder builder = new AlertDialog.Builder(this);</a:t>
            </a:r>
          </a:p>
          <a:p>
            <a:pPr>
              <a:buNone/>
            </a:pPr>
            <a:r>
              <a:rPr lang="pt-BR" sz="1550" dirty="0" smtClean="0"/>
              <a:t>            builder.setTitle("Problema com a permissão");</a:t>
            </a:r>
          </a:p>
          <a:p>
            <a:pPr>
              <a:buNone/>
            </a:pPr>
            <a:r>
              <a:rPr lang="pt-BR" sz="1550" dirty="0" smtClean="0"/>
              <a:t>            builder.setMessage("Seu aplicativo não possui permissão para fazer ligações");</a:t>
            </a:r>
          </a:p>
          <a:p>
            <a:pPr>
              <a:buNone/>
            </a:pPr>
            <a:r>
              <a:rPr lang="pt-BR" sz="1550" dirty="0" smtClean="0"/>
              <a:t>            builder.setNeutralButton("Ok",null);</a:t>
            </a:r>
          </a:p>
          <a:p>
            <a:pPr>
              <a:buNone/>
            </a:pPr>
            <a:r>
              <a:rPr lang="pt-BR" sz="1550" dirty="0" smtClean="0"/>
              <a:t>            AlertDialog alert = builder.create();</a:t>
            </a:r>
          </a:p>
          <a:p>
            <a:pPr>
              <a:buNone/>
            </a:pPr>
            <a:r>
              <a:rPr lang="pt-BR" sz="1550" dirty="0" smtClean="0"/>
              <a:t>            alert.show();</a:t>
            </a:r>
          </a:p>
          <a:p>
            <a:pPr>
              <a:buNone/>
            </a:pPr>
            <a:r>
              <a:rPr lang="pt-BR" sz="1550" dirty="0" smtClean="0"/>
              <a:t>        }</a:t>
            </a:r>
          </a:p>
          <a:p>
            <a:pPr>
              <a:buNone/>
            </a:pPr>
            <a:r>
              <a:rPr lang="pt-BR" sz="1550" dirty="0" smtClean="0"/>
              <a:t>    }</a:t>
            </a:r>
          </a:p>
          <a:p>
            <a:pPr>
              <a:buNone/>
            </a:pPr>
            <a:r>
              <a:rPr lang="pt-BR" sz="1550" dirty="0" smtClean="0"/>
              <a:t>}</a:t>
            </a:r>
            <a:endParaRPr lang="pt-BR" sz="1550" dirty="0"/>
          </a:p>
        </p:txBody>
      </p:sp>
      <p:sp>
        <p:nvSpPr>
          <p:cNvPr id="6" name="CaixaDeTexto 5"/>
          <p:cNvSpPr txBox="1"/>
          <p:nvPr/>
        </p:nvSpPr>
        <p:spPr>
          <a:xfrm>
            <a:off x="6215074" y="3211297"/>
            <a:ext cx="285752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/>
              <a:t>Condição para permissões perigosas</a:t>
            </a:r>
            <a:endParaRPr lang="pt-BR" dirty="0"/>
          </a:p>
        </p:txBody>
      </p:sp>
      <p:cxnSp>
        <p:nvCxnSpPr>
          <p:cNvPr id="7" name="Conector de seta reta 6"/>
          <p:cNvCxnSpPr>
            <a:stCxn id="6" idx="1"/>
          </p:cNvCxnSpPr>
          <p:nvPr/>
        </p:nvCxnSpPr>
        <p:spPr>
          <a:xfrm rot="10800000">
            <a:off x="5857884" y="3497049"/>
            <a:ext cx="357190" cy="374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have direita 7"/>
          <p:cNvSpPr/>
          <p:nvPr/>
        </p:nvSpPr>
        <p:spPr>
          <a:xfrm>
            <a:off x="5429256" y="3214686"/>
            <a:ext cx="428628" cy="50006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CaixaDeTexto 8"/>
          <p:cNvSpPr txBox="1"/>
          <p:nvPr/>
        </p:nvSpPr>
        <p:spPr>
          <a:xfrm>
            <a:off x="6215075" y="5925941"/>
            <a:ext cx="285752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/>
              <a:t>Exibição de caixa de diálogo</a:t>
            </a:r>
            <a:endParaRPr lang="pt-BR" dirty="0"/>
          </a:p>
        </p:txBody>
      </p:sp>
      <p:cxnSp>
        <p:nvCxnSpPr>
          <p:cNvPr id="10" name="Conector de seta reta 9"/>
          <p:cNvCxnSpPr>
            <a:stCxn id="9" idx="1"/>
          </p:cNvCxnSpPr>
          <p:nvPr/>
        </p:nvCxnSpPr>
        <p:spPr>
          <a:xfrm rot="10800000">
            <a:off x="5500695" y="5357827"/>
            <a:ext cx="714381" cy="7527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8606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Acessando aplicações nativas do Android</a:t>
            </a:r>
            <a:endParaRPr lang="pt-B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Acessando aplicações nativas do Android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veja lista completa:</a:t>
            </a:r>
          </a:p>
          <a:p>
            <a:pPr lvl="1"/>
            <a:r>
              <a:rPr lang="pt-BR" dirty="0" smtClean="0">
                <a:hlinkClick r:id="rId2"/>
              </a:rPr>
              <a:t>http://</a:t>
            </a:r>
            <a:r>
              <a:rPr lang="pt-BR" dirty="0" smtClean="0">
                <a:hlinkClick r:id="rId2"/>
              </a:rPr>
              <a:t>developer.android.com/guide/appendix/g-app-intents.html</a:t>
            </a:r>
            <a:endParaRPr lang="pt-BR" dirty="0" smtClean="0"/>
          </a:p>
          <a:p>
            <a:pPr lvl="1">
              <a:buNone/>
            </a:pPr>
            <a:endParaRPr lang="pt-BR" dirty="0" smtClean="0"/>
          </a:p>
          <a:p>
            <a:r>
              <a:rPr lang="pt-BR" dirty="0" smtClean="0"/>
              <a:t>Exemplos com o GoogleMaps</a:t>
            </a:r>
          </a:p>
          <a:p>
            <a:endParaRPr lang="pt-BR" dirty="0" smtClean="0"/>
          </a:p>
          <a:p>
            <a:r>
              <a:rPr lang="pt-BR" smtClean="0"/>
              <a:t>Obs: permissões não são necessárias</a:t>
            </a: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Acessando aplicações nativas do Android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t-BR" dirty="0" smtClean="0"/>
              <a:t>Solicitar ao GoogleMaps que faça a busca por um nome de rua:</a:t>
            </a:r>
          </a:p>
          <a:p>
            <a:endParaRPr lang="pt-BR" dirty="0" smtClean="0"/>
          </a:p>
          <a:p>
            <a:pPr>
              <a:buNone/>
            </a:pPr>
            <a:r>
              <a:rPr lang="pt-BR" dirty="0" smtClean="0"/>
              <a:t>Uri uriGeo = Uri.parse(“geo:0,0?q=Afonso+Pena,Belo Horizonte”);</a:t>
            </a:r>
          </a:p>
          <a:p>
            <a:pPr>
              <a:buNone/>
            </a:pPr>
            <a:r>
              <a:rPr lang="pt-BR" dirty="0" smtClean="0"/>
              <a:t>Intent it = new Intent(android.content.Intent.ACTION_VIEW, uriGeo);</a:t>
            </a:r>
          </a:p>
          <a:p>
            <a:pPr>
              <a:buNone/>
            </a:pPr>
            <a:r>
              <a:rPr lang="pt-BR" dirty="0" smtClean="0"/>
              <a:t>startActivity(it);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Solicitar ao Google Maps que exiba o mapa em uma coordenada específica</a:t>
            </a:r>
          </a:p>
          <a:p>
            <a:endParaRPr lang="pt-BR" dirty="0" smtClean="0"/>
          </a:p>
          <a:p>
            <a:pPr>
              <a:buNone/>
            </a:pPr>
            <a:r>
              <a:rPr lang="pt-BR" dirty="0" smtClean="0"/>
              <a:t>String loc = “geo:-19.8690,-43.9643”;</a:t>
            </a:r>
          </a:p>
          <a:p>
            <a:pPr>
              <a:buNone/>
            </a:pPr>
            <a:r>
              <a:rPr lang="pt-BR" dirty="0" smtClean="0"/>
              <a:t>Intent it = new Intent(Intent.ACTION_VIEW,Uri.parse(loc));</a:t>
            </a:r>
          </a:p>
          <a:p>
            <a:pPr>
              <a:buNone/>
            </a:pPr>
            <a:r>
              <a:rPr lang="pt-BR" dirty="0" smtClean="0"/>
              <a:t>startActivity(it);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Permissões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 fontScale="92500" lnSpcReduction="20000"/>
          </a:bodyPr>
          <a:lstStyle/>
          <a:p>
            <a:r>
              <a:rPr lang="pt-BR" dirty="0" smtClean="0"/>
              <a:t>Uma permissão é uma tag adicionada ao AndroidManifes.xml que habilita a aplicação para uso de um determinado recurso</a:t>
            </a:r>
          </a:p>
          <a:p>
            <a:r>
              <a:rPr lang="pt-BR" dirty="0" smtClean="0"/>
              <a:t>Exemplo de permissão de Internet: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sz="1900" dirty="0" smtClean="0"/>
              <a:t>&lt;?xml version="1.0" encoding="utf-8"?&gt;</a:t>
            </a:r>
          </a:p>
          <a:p>
            <a:pPr>
              <a:buNone/>
            </a:pPr>
            <a:r>
              <a:rPr lang="pt-BR" sz="1900" dirty="0" smtClean="0"/>
              <a:t>&lt;manifest xmlns:android=</a:t>
            </a:r>
            <a:r>
              <a:rPr lang="pt-BR" sz="1900" dirty="0" smtClean="0">
                <a:hlinkClick r:id="rId2"/>
              </a:rPr>
              <a:t>http://schemas.android.com/apk/res/android</a:t>
            </a:r>
            <a:endParaRPr lang="pt-BR" sz="1900" dirty="0" smtClean="0"/>
          </a:p>
          <a:p>
            <a:pPr>
              <a:buNone/>
            </a:pPr>
            <a:r>
              <a:rPr lang="pt-BR" sz="1900" dirty="0" smtClean="0"/>
              <a:t>                                                                                package="com.ronepage.comconstraintlayout"&gt;</a:t>
            </a:r>
          </a:p>
          <a:p>
            <a:pPr>
              <a:buNone/>
            </a:pPr>
            <a:r>
              <a:rPr lang="pt-BR" sz="1900" dirty="0" smtClean="0"/>
              <a:t>    </a:t>
            </a:r>
            <a:r>
              <a:rPr lang="pt-BR" sz="1900" dirty="0" smtClean="0">
                <a:solidFill>
                  <a:srgbClr val="FF0000"/>
                </a:solidFill>
              </a:rPr>
              <a:t>&lt;uses-permission android:name="android.permission.INTERNET"&gt;&lt;/uses-permission&gt;</a:t>
            </a:r>
          </a:p>
          <a:p>
            <a:pPr>
              <a:buNone/>
            </a:pPr>
            <a:r>
              <a:rPr lang="pt-BR" sz="1900" dirty="0" smtClean="0"/>
              <a:t>    &lt;application</a:t>
            </a:r>
          </a:p>
          <a:p>
            <a:pPr>
              <a:buNone/>
            </a:pPr>
            <a:r>
              <a:rPr lang="pt-BR" sz="1900" dirty="0" smtClean="0"/>
              <a:t>	...</a:t>
            </a:r>
          </a:p>
          <a:p>
            <a:pPr>
              <a:buNone/>
            </a:pPr>
            <a:r>
              <a:rPr lang="pt-BR" sz="1900" dirty="0" smtClean="0"/>
              <a:t>    &lt;/application&gt;</a:t>
            </a:r>
          </a:p>
          <a:p>
            <a:pPr>
              <a:buNone/>
            </a:pPr>
            <a:r>
              <a:rPr lang="pt-BR" sz="1900" dirty="0" smtClean="0"/>
              <a:t>&lt;/manifest&gt;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dirty="0" smtClean="0"/>
              <a:t>Crie um novo projeto com a seguinte interface gráfica: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Configure o evento onClick </a:t>
            </a:r>
          </a:p>
          <a:p>
            <a:pPr>
              <a:buNone/>
            </a:pPr>
            <a:r>
              <a:rPr lang="pt-BR" dirty="0" smtClean="0"/>
              <a:t>	</a:t>
            </a:r>
            <a:r>
              <a:rPr lang="pt-BR" dirty="0" smtClean="0"/>
              <a:t>botões:</a:t>
            </a:r>
          </a:p>
          <a:p>
            <a:pPr lvl="1"/>
            <a:r>
              <a:rPr lang="pt-BR" dirty="0" smtClean="0"/>
              <a:t>btRua</a:t>
            </a:r>
          </a:p>
          <a:p>
            <a:pPr lvl="2"/>
            <a:r>
              <a:rPr lang="pt-BR" dirty="0" smtClean="0"/>
              <a:t>onClick: ruaOnClick()</a:t>
            </a:r>
          </a:p>
          <a:p>
            <a:pPr lvl="1"/>
            <a:r>
              <a:rPr lang="pt-BR" dirty="0" smtClean="0"/>
              <a:t>btLoc</a:t>
            </a:r>
          </a:p>
          <a:p>
            <a:pPr lvl="2"/>
            <a:r>
              <a:rPr lang="pt-BR" dirty="0" smtClean="0"/>
              <a:t>onClick:locOnClick()</a:t>
            </a:r>
            <a:endParaRPr lang="pt-BR" dirty="0"/>
          </a:p>
        </p:txBody>
      </p:sp>
      <p:pic>
        <p:nvPicPr>
          <p:cNvPr id="4" name="Imagem 3" descr="aplicacoesnativ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4040" y="2071678"/>
            <a:ext cx="2479960" cy="4786322"/>
          </a:xfrm>
          <a:prstGeom prst="rect">
            <a:avLst/>
          </a:prstGeom>
        </p:spPr>
      </p:pic>
      <p:cxnSp>
        <p:nvCxnSpPr>
          <p:cNvPr id="6" name="Conector de seta reta 5"/>
          <p:cNvCxnSpPr/>
          <p:nvPr/>
        </p:nvCxnSpPr>
        <p:spPr>
          <a:xfrm flipV="1">
            <a:off x="2071670" y="4071942"/>
            <a:ext cx="5286412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de seta reta 7"/>
          <p:cNvCxnSpPr/>
          <p:nvPr/>
        </p:nvCxnSpPr>
        <p:spPr>
          <a:xfrm flipV="1">
            <a:off x="2071670" y="4857760"/>
            <a:ext cx="5143536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214942" y="5857892"/>
            <a:ext cx="3400420" cy="511156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pt-BR" sz="2400" dirty="0" smtClean="0"/>
              <a:t>MainActivity.java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1261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sz="2000" dirty="0" smtClean="0"/>
              <a:t>public class MainActivity extends AppCompatActivity {</a:t>
            </a:r>
          </a:p>
          <a:p>
            <a:pPr>
              <a:buNone/>
            </a:pPr>
            <a:r>
              <a:rPr lang="pt-BR" sz="2000" dirty="0" smtClean="0"/>
              <a:t>    @Override</a:t>
            </a:r>
          </a:p>
          <a:p>
            <a:pPr>
              <a:buNone/>
            </a:pPr>
            <a:r>
              <a:rPr lang="pt-BR" sz="2000" dirty="0" smtClean="0"/>
              <a:t>    protected void onCreate(Bundle savedInstanceState) {</a:t>
            </a:r>
          </a:p>
          <a:p>
            <a:pPr>
              <a:buNone/>
            </a:pPr>
            <a:r>
              <a:rPr lang="pt-BR" sz="2000" dirty="0" smtClean="0"/>
              <a:t>        super.onCreate(savedInstanceState);</a:t>
            </a:r>
          </a:p>
          <a:p>
            <a:pPr>
              <a:buNone/>
            </a:pPr>
            <a:r>
              <a:rPr lang="pt-BR" sz="2000" dirty="0" smtClean="0"/>
              <a:t>        setContentView(R.layout.activity_main);</a:t>
            </a:r>
          </a:p>
          <a:p>
            <a:pPr>
              <a:buNone/>
            </a:pPr>
            <a:r>
              <a:rPr lang="pt-BR" sz="2000" dirty="0" smtClean="0"/>
              <a:t>    }</a:t>
            </a:r>
          </a:p>
          <a:p>
            <a:pPr>
              <a:buNone/>
            </a:pPr>
            <a:r>
              <a:rPr lang="pt-BR" sz="2000" dirty="0" smtClean="0"/>
              <a:t>    public void ruaOnClick(View view){</a:t>
            </a:r>
          </a:p>
          <a:p>
            <a:pPr>
              <a:buNone/>
            </a:pPr>
            <a:r>
              <a:rPr lang="pt-BR" sz="2000" dirty="0" smtClean="0"/>
              <a:t>        Uri uriGeo = Uri.parse("geo:0,0?q=Avenida+Afonso+Pena,Belo Horizonte");</a:t>
            </a:r>
          </a:p>
          <a:p>
            <a:pPr>
              <a:buNone/>
            </a:pPr>
            <a:r>
              <a:rPr lang="pt-BR" sz="2000" dirty="0" smtClean="0"/>
              <a:t>        Intent it = new Intent(android.content.Intent.ACTION_VIEW, uriGeo);</a:t>
            </a:r>
          </a:p>
          <a:p>
            <a:pPr>
              <a:buNone/>
            </a:pPr>
            <a:r>
              <a:rPr lang="pt-BR" sz="2000" dirty="0" smtClean="0"/>
              <a:t>        startActivity(it);</a:t>
            </a:r>
          </a:p>
          <a:p>
            <a:pPr>
              <a:buNone/>
            </a:pPr>
            <a:r>
              <a:rPr lang="pt-BR" sz="2000" dirty="0" smtClean="0"/>
              <a:t>    }</a:t>
            </a:r>
          </a:p>
          <a:p>
            <a:pPr>
              <a:buNone/>
            </a:pPr>
            <a:r>
              <a:rPr lang="pt-BR" sz="2000" dirty="0" smtClean="0"/>
              <a:t>    public void locOnClick(View view){</a:t>
            </a:r>
          </a:p>
          <a:p>
            <a:pPr>
              <a:buNone/>
            </a:pPr>
            <a:r>
              <a:rPr lang="pt-BR" sz="2000" dirty="0" smtClean="0"/>
              <a:t>        String loc = "geo:-19.8690,-43.9643";</a:t>
            </a:r>
          </a:p>
          <a:p>
            <a:pPr>
              <a:buNone/>
            </a:pPr>
            <a:r>
              <a:rPr lang="pt-BR" sz="2000" dirty="0" smtClean="0"/>
              <a:t>        Intent it = new Intent(Intent.ACTION_VIEW,Uri.parse(loc));</a:t>
            </a:r>
          </a:p>
          <a:p>
            <a:pPr>
              <a:buNone/>
            </a:pPr>
            <a:r>
              <a:rPr lang="pt-BR" sz="2000" dirty="0" smtClean="0"/>
              <a:t>        startActivity(it);</a:t>
            </a:r>
          </a:p>
          <a:p>
            <a:pPr>
              <a:buNone/>
            </a:pPr>
            <a:r>
              <a:rPr lang="pt-BR" sz="2000" dirty="0" smtClean="0"/>
              <a:t>    }</a:t>
            </a:r>
          </a:p>
          <a:p>
            <a:pPr>
              <a:buNone/>
            </a:pPr>
            <a:r>
              <a:rPr lang="pt-BR" sz="2000" dirty="0" smtClean="0"/>
              <a:t>}</a:t>
            </a:r>
            <a:endParaRPr lang="pt-BR" sz="20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6286512" y="500042"/>
            <a:ext cx="2428892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/>
              <a:t>A consulta pode ser alterada de acordo com as necessides da aplicação</a:t>
            </a:r>
            <a:endParaRPr lang="pt-BR" dirty="0"/>
          </a:p>
        </p:txBody>
      </p:sp>
      <p:cxnSp>
        <p:nvCxnSpPr>
          <p:cNvPr id="6" name="Conector de seta reta 5"/>
          <p:cNvCxnSpPr>
            <a:stCxn id="4" idx="2"/>
          </p:cNvCxnSpPr>
          <p:nvPr/>
        </p:nvCxnSpPr>
        <p:spPr>
          <a:xfrm rot="5400000">
            <a:off x="6922395" y="1993182"/>
            <a:ext cx="871375" cy="28575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/>
          <p:cNvCxnSpPr/>
          <p:nvPr/>
        </p:nvCxnSpPr>
        <p:spPr>
          <a:xfrm>
            <a:off x="2928926" y="2928934"/>
            <a:ext cx="5143536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/>
          <p:nvPr/>
        </p:nvCxnSpPr>
        <p:spPr>
          <a:xfrm>
            <a:off x="1857356" y="4784734"/>
            <a:ext cx="2357454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de seta reta 11"/>
          <p:cNvCxnSpPr>
            <a:stCxn id="4" idx="2"/>
          </p:cNvCxnSpPr>
          <p:nvPr/>
        </p:nvCxnSpPr>
        <p:spPr>
          <a:xfrm rot="5400000">
            <a:off x="3921999" y="850174"/>
            <a:ext cx="2728763" cy="442915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Tipos de Permissões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Perigosas</a:t>
            </a:r>
          </a:p>
          <a:p>
            <a:pPr lvl="1"/>
            <a:r>
              <a:rPr lang="pt-BR" dirty="0" smtClean="0"/>
              <a:t>podem violar a privacidade do usuário (como acesso a contatos e chamadas)</a:t>
            </a:r>
          </a:p>
          <a:p>
            <a:pPr lvl="1"/>
            <a:r>
              <a:rPr lang="pt-BR" dirty="0" smtClean="0"/>
              <a:t>São verificadas em tempo de execução a partir do Android 6.0 (API 23) e na instalação para as versões anteriores</a:t>
            </a:r>
          </a:p>
          <a:p>
            <a:r>
              <a:rPr lang="pt-BR" dirty="0" smtClean="0"/>
              <a:t>Normais</a:t>
            </a:r>
          </a:p>
          <a:p>
            <a:pPr lvl="1"/>
            <a:r>
              <a:rPr lang="pt-BR" dirty="0" smtClean="0"/>
              <a:t>São verificadas na instalação (como acesso a internet)</a:t>
            </a:r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Permissões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Exemplos de permissões</a:t>
            </a:r>
          </a:p>
          <a:p>
            <a:endParaRPr lang="pt-BR" dirty="0" smtClean="0"/>
          </a:p>
          <a:p>
            <a:pPr>
              <a:buNone/>
            </a:pPr>
            <a:r>
              <a:rPr lang="pt-BR" sz="1600" dirty="0" smtClean="0"/>
              <a:t>     &lt;uses-permission android:name="android.permission.BLUETOOTH"&gt;&lt;/uses-permission&gt;</a:t>
            </a:r>
          </a:p>
          <a:p>
            <a:pPr>
              <a:buNone/>
            </a:pPr>
            <a:endParaRPr lang="pt-BR" sz="1600" dirty="0" smtClean="0"/>
          </a:p>
          <a:p>
            <a:pPr>
              <a:buNone/>
            </a:pPr>
            <a:r>
              <a:rPr lang="pt-BR" sz="1600" dirty="0" smtClean="0"/>
              <a:t>    &lt;uses-permission android:name="android.permission.CALL_PHONE"&gt;&lt;/uses-permission&gt;</a:t>
            </a:r>
          </a:p>
          <a:p>
            <a:pPr>
              <a:buNone/>
            </a:pPr>
            <a:endParaRPr lang="pt-BR" sz="1600" dirty="0" smtClean="0"/>
          </a:p>
          <a:p>
            <a:pPr>
              <a:buNone/>
            </a:pPr>
            <a:r>
              <a:rPr lang="pt-BR" sz="1600" dirty="0" smtClean="0"/>
              <a:t>    &lt;uses-permission android:name="android.permission.CAMERA"&gt;&lt;/uses-permission&gt;</a:t>
            </a:r>
          </a:p>
          <a:p>
            <a:pPr>
              <a:buNone/>
            </a:pPr>
            <a:endParaRPr lang="pt-BR" sz="1600" dirty="0" smtClean="0"/>
          </a:p>
          <a:p>
            <a:pPr>
              <a:buNone/>
            </a:pPr>
            <a:r>
              <a:rPr lang="pt-BR" sz="1600" dirty="0" smtClean="0"/>
              <a:t>    &lt;uses-permission android:name="android.permission.READ_CONTACTS"&gt;&lt;/uses-permission&gt;</a:t>
            </a:r>
          </a:p>
          <a:p>
            <a:pPr>
              <a:buNone/>
            </a:pPr>
            <a:endParaRPr lang="pt-BR" sz="1600" dirty="0" smtClean="0"/>
          </a:p>
          <a:p>
            <a:pPr>
              <a:buNone/>
            </a:pPr>
            <a:r>
              <a:rPr lang="pt-BR" sz="1600" dirty="0" smtClean="0"/>
              <a:t>    &lt;uses-permission android:name="android.permission.NFC"&gt;&lt;/uses-permission&gt;</a:t>
            </a:r>
          </a:p>
          <a:p>
            <a:pPr>
              <a:buNone/>
            </a:pPr>
            <a:endParaRPr lang="pt-BR" sz="1600" dirty="0" smtClean="0"/>
          </a:p>
          <a:p>
            <a:pPr>
              <a:buNone/>
            </a:pPr>
            <a:endParaRPr lang="pt-BR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Intenções - Intent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Intenção é um pedido que uma aplicação faz ao Android</a:t>
            </a:r>
          </a:p>
          <a:p>
            <a:r>
              <a:rPr lang="pt-BR" dirty="0" smtClean="0"/>
              <a:t>O Android “executa” intenções</a:t>
            </a:r>
          </a:p>
          <a:p>
            <a:r>
              <a:rPr lang="pt-BR" dirty="0" smtClean="0"/>
              <a:t>Um intenção pode ser utilizada para:</a:t>
            </a:r>
          </a:p>
          <a:p>
            <a:pPr lvl="1"/>
            <a:r>
              <a:rPr lang="pt-BR" dirty="0" smtClean="0"/>
              <a:t>Uma mensagem para o SO</a:t>
            </a:r>
          </a:p>
          <a:p>
            <a:pPr lvl="1"/>
            <a:r>
              <a:rPr lang="pt-BR" dirty="0" smtClean="0"/>
              <a:t>Abrir uma nova Activity</a:t>
            </a:r>
          </a:p>
          <a:p>
            <a:pPr lvl="1"/>
            <a:r>
              <a:rPr lang="pt-BR" dirty="0" smtClean="0"/>
              <a:t>Abrir outras aplicações (navegador, mapas, SMS, etc)</a:t>
            </a:r>
          </a:p>
          <a:p>
            <a:r>
              <a:rPr lang="pt-BR" dirty="0" smtClean="0"/>
              <a:t>Muito mais ...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03463"/>
            <a:ext cx="8229600" cy="1143000"/>
          </a:xfrm>
        </p:spPr>
        <p:txBody>
          <a:bodyPr/>
          <a:lstStyle/>
          <a:p>
            <a:r>
              <a:rPr lang="pt-BR" dirty="0" smtClean="0"/>
              <a:t>Exemplo 1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3529026"/>
            <a:ext cx="8229600" cy="757230"/>
          </a:xfrm>
        </p:spPr>
        <p:txBody>
          <a:bodyPr/>
          <a:lstStyle/>
          <a:p>
            <a:pPr>
              <a:buNone/>
            </a:pPr>
            <a:r>
              <a:rPr lang="pt-BR" dirty="0" smtClean="0"/>
              <a:t>Abre o navegador em um endereço específico</a:t>
            </a:r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Intent – Exemplo 1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>
            <a:normAutofit fontScale="77500" lnSpcReduction="20000"/>
          </a:bodyPr>
          <a:lstStyle/>
          <a:p>
            <a:r>
              <a:rPr lang="pt-BR" dirty="0" smtClean="0"/>
              <a:t>Exemplo: Chamar o Navegador</a:t>
            </a:r>
          </a:p>
          <a:p>
            <a:pPr lvl="1"/>
            <a:r>
              <a:rPr lang="pt-BR" dirty="0" smtClean="0"/>
              <a:t>Crie um novo projeto chamado ChamaNavegador</a:t>
            </a:r>
          </a:p>
          <a:p>
            <a:pPr lvl="1"/>
            <a:r>
              <a:rPr lang="pt-BR" dirty="0" smtClean="0"/>
              <a:t>Crie a seguinte interface gráfica</a:t>
            </a:r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/>
            <a:r>
              <a:rPr lang="pt-BR" dirty="0" smtClean="0"/>
              <a:t>Modifique a propriedade text do etURL para http://www.ronepage.com</a:t>
            </a:r>
          </a:p>
          <a:p>
            <a:r>
              <a:rPr lang="pt-BR" dirty="0" smtClean="0"/>
              <a:t>Obs: mantenha os arquivos MainActivity.java e activity_main.xml</a:t>
            </a:r>
          </a:p>
          <a:p>
            <a:pPr lvl="1">
              <a:buNone/>
            </a:pPr>
            <a:endParaRPr lang="pt-BR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2643182"/>
            <a:ext cx="2981318" cy="2118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CaixaDeTexto 4"/>
          <p:cNvSpPr txBox="1"/>
          <p:nvPr/>
        </p:nvSpPr>
        <p:spPr>
          <a:xfrm>
            <a:off x="3286116" y="3071810"/>
            <a:ext cx="114300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etURL</a:t>
            </a:r>
            <a:endParaRPr lang="pt-BR" dirty="0"/>
          </a:p>
        </p:txBody>
      </p:sp>
      <p:cxnSp>
        <p:nvCxnSpPr>
          <p:cNvPr id="7" name="Conector em curva 6"/>
          <p:cNvCxnSpPr>
            <a:stCxn id="5" idx="3"/>
            <a:endCxn id="3074" idx="1"/>
          </p:cNvCxnSpPr>
          <p:nvPr/>
        </p:nvCxnSpPr>
        <p:spPr>
          <a:xfrm>
            <a:off x="4429124" y="3256476"/>
            <a:ext cx="1000132" cy="445859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ixaDeTexto 9"/>
          <p:cNvSpPr txBox="1"/>
          <p:nvPr/>
        </p:nvSpPr>
        <p:spPr>
          <a:xfrm>
            <a:off x="5500694" y="3500439"/>
            <a:ext cx="285752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http://www.ronepage.com</a:t>
            </a:r>
            <a:endParaRPr lang="pt-BR" sz="14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3286116" y="3798607"/>
            <a:ext cx="114300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button</a:t>
            </a:r>
            <a:endParaRPr lang="pt-BR" dirty="0"/>
          </a:p>
        </p:txBody>
      </p:sp>
      <p:cxnSp>
        <p:nvCxnSpPr>
          <p:cNvPr id="9" name="Conector em curva 8"/>
          <p:cNvCxnSpPr>
            <a:stCxn id="8" idx="3"/>
          </p:cNvCxnSpPr>
          <p:nvPr/>
        </p:nvCxnSpPr>
        <p:spPr>
          <a:xfrm>
            <a:off x="4429124" y="3983273"/>
            <a:ext cx="1785950" cy="445859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Intent – Exemplo 1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t-BR" dirty="0" smtClean="0"/>
              <a:t>Modifique o arquivo activity_main.xml</a:t>
            </a:r>
          </a:p>
          <a:p>
            <a:pPr lvl="1"/>
            <a:r>
              <a:rPr lang="pt-BR" dirty="0" smtClean="0"/>
              <a:t>Associe o evento onClick do botão ao método buttonOnClick que será criado na MainActivity </a:t>
            </a:r>
          </a:p>
          <a:p>
            <a:pPr lvl="1">
              <a:buNone/>
            </a:pPr>
            <a:r>
              <a:rPr lang="pt-BR" dirty="0" smtClean="0"/>
              <a:t> &lt;Button</a:t>
            </a:r>
          </a:p>
          <a:p>
            <a:pPr lvl="1">
              <a:buNone/>
            </a:pPr>
            <a:r>
              <a:rPr lang="pt-BR" dirty="0" smtClean="0"/>
              <a:t>        android:id="@+id/button"</a:t>
            </a:r>
          </a:p>
          <a:p>
            <a:pPr lvl="1">
              <a:buNone/>
            </a:pPr>
            <a:r>
              <a:rPr lang="pt-BR" dirty="0" smtClean="0"/>
              <a:t>        android:layout_width="wrap_content"</a:t>
            </a:r>
          </a:p>
          <a:p>
            <a:pPr lvl="1">
              <a:buNone/>
            </a:pPr>
            <a:r>
              <a:rPr lang="pt-BR" dirty="0" smtClean="0"/>
              <a:t>        android:layout_height="wrap_content"</a:t>
            </a:r>
          </a:p>
          <a:p>
            <a:pPr lvl="1">
              <a:buNone/>
            </a:pPr>
            <a:r>
              <a:rPr lang="pt-BR" dirty="0" smtClean="0"/>
              <a:t>        </a:t>
            </a:r>
            <a:r>
              <a:rPr lang="pt-BR" b="1" dirty="0" smtClean="0">
                <a:solidFill>
                  <a:srgbClr val="FF0000"/>
                </a:solidFill>
              </a:rPr>
              <a:t>android:onClick="buttonOnClick"</a:t>
            </a:r>
          </a:p>
          <a:p>
            <a:pPr lvl="1">
              <a:buNone/>
            </a:pPr>
            <a:r>
              <a:rPr lang="pt-BR" dirty="0" smtClean="0"/>
              <a:t>        android:text="Executa Navegador"</a:t>
            </a:r>
          </a:p>
          <a:p>
            <a:pPr lvl="1">
              <a:buNone/>
            </a:pPr>
            <a:r>
              <a:rPr lang="pt-BR" dirty="0" smtClean="0"/>
              <a:t>        app:layout_constraintBottom_toBottomOf="parent"</a:t>
            </a:r>
          </a:p>
          <a:p>
            <a:pPr lvl="1">
              <a:buNone/>
            </a:pPr>
            <a:r>
              <a:rPr lang="pt-BR" dirty="0" smtClean="0"/>
              <a:t>        app:layout_constraintLeft_toLeftOf="parent"</a:t>
            </a:r>
          </a:p>
          <a:p>
            <a:pPr lvl="1">
              <a:buNone/>
            </a:pPr>
            <a:r>
              <a:rPr lang="pt-BR" dirty="0" smtClean="0"/>
              <a:t>        app:layout_constraintRight_toRightOf="parent"</a:t>
            </a:r>
          </a:p>
          <a:p>
            <a:pPr lvl="1">
              <a:buNone/>
            </a:pPr>
            <a:r>
              <a:rPr lang="pt-BR" dirty="0" smtClean="0"/>
              <a:t>        app:layout_constraintTop_toTopOf="parent"</a:t>
            </a:r>
          </a:p>
          <a:p>
            <a:pPr lvl="1">
              <a:buNone/>
            </a:pPr>
            <a:r>
              <a:rPr lang="pt-BR" dirty="0" smtClean="0"/>
              <a:t>        app:layout_constraintVertical_bias="0.288"  /&gt;</a:t>
            </a:r>
          </a:p>
          <a:p>
            <a:pPr lvl="1">
              <a:buNone/>
            </a:pPr>
            <a:endParaRPr lang="pt-BR" dirty="0" smtClean="0"/>
          </a:p>
          <a:p>
            <a:pPr lvl="1"/>
            <a:r>
              <a:rPr lang="pt-BR" dirty="0" smtClean="0"/>
              <a:t>Modifique a propriedade text do etURL para: http://www.ronepage.com</a:t>
            </a:r>
          </a:p>
          <a:p>
            <a:pPr lvl="1">
              <a:buNone/>
            </a:pPr>
            <a:endParaRPr lang="pt-BR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Intent – Exemplo 1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4525963"/>
          </a:xfrm>
        </p:spPr>
        <p:txBody>
          <a:bodyPr>
            <a:normAutofit/>
          </a:bodyPr>
          <a:lstStyle/>
          <a:p>
            <a:r>
              <a:rPr lang="pt-BR" dirty="0" smtClean="0"/>
              <a:t>Vá ao AndroidManifes.xml e insira uma permissão para o uso de Internet (fora da tag application):</a:t>
            </a:r>
          </a:p>
          <a:p>
            <a:pPr marL="31750" lvl="1" indent="-31750">
              <a:buNone/>
            </a:pPr>
            <a:r>
              <a:rPr lang="pt-BR" dirty="0" smtClean="0">
                <a:solidFill>
                  <a:srgbClr val="FF0000"/>
                </a:solidFill>
              </a:rPr>
              <a:t>&lt;</a:t>
            </a:r>
            <a:r>
              <a:rPr lang="pt-BR" sz="1900" dirty="0" smtClean="0">
                <a:solidFill>
                  <a:srgbClr val="FF0000"/>
                </a:solidFill>
              </a:rPr>
              <a:t>uses-permission android:name="android.permission.INTERNET"&gt;&lt;/uses-permission&gt;</a:t>
            </a:r>
            <a:endParaRPr lang="pt-BR" dirty="0" smtClean="0"/>
          </a:p>
          <a:p>
            <a:r>
              <a:rPr lang="pt-BR" dirty="0" smtClean="0"/>
              <a:t>Essa permissão é normal, ou seja, verificada somente na instalação da aplicação.</a:t>
            </a:r>
          </a:p>
          <a:p>
            <a:r>
              <a:rPr lang="pt-BR" dirty="0" smtClean="0"/>
              <a:t>Modifique o código da ActivityMain.java como a seguir:</a:t>
            </a:r>
            <a:endParaRPr 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20237</TotalTime>
  <Words>982</Words>
  <Application>Microsoft Office PowerPoint</Application>
  <PresentationFormat>Apresentação na tela (4:3)</PresentationFormat>
  <Paragraphs>205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2" baseType="lpstr">
      <vt:lpstr>Tema do Office</vt:lpstr>
      <vt:lpstr>Permissões e Intent</vt:lpstr>
      <vt:lpstr>Permissões</vt:lpstr>
      <vt:lpstr>Tipos de Permissões</vt:lpstr>
      <vt:lpstr>Permissões</vt:lpstr>
      <vt:lpstr>Intenções - Intent</vt:lpstr>
      <vt:lpstr>Exemplo 1</vt:lpstr>
      <vt:lpstr>Intent – Exemplo 1</vt:lpstr>
      <vt:lpstr>Intent – Exemplo 1</vt:lpstr>
      <vt:lpstr>Intent – Exemplo 1</vt:lpstr>
      <vt:lpstr>Intent – Exemplo 1</vt:lpstr>
      <vt:lpstr>Intent – Exemplo 1</vt:lpstr>
      <vt:lpstr>Intent – Exemplo 2</vt:lpstr>
      <vt:lpstr>Intent – Exemplo 2</vt:lpstr>
      <vt:lpstr>Intent – Exemplo 2</vt:lpstr>
      <vt:lpstr>Intent – Exemplo 2</vt:lpstr>
      <vt:lpstr>MainActivity.java</vt:lpstr>
      <vt:lpstr>Acessando aplicações nativas do Android</vt:lpstr>
      <vt:lpstr>Acessando aplicações nativas do Android</vt:lpstr>
      <vt:lpstr>Acessando aplicações nativas do Android</vt:lpstr>
      <vt:lpstr>Exemplo</vt:lpstr>
      <vt:lpstr>MainActivity.java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Introdução ao Android</dc:title>
  <dc:creator>rone</dc:creator>
  <cp:lastModifiedBy>rone</cp:lastModifiedBy>
  <cp:revision>440</cp:revision>
  <dcterms:created xsi:type="dcterms:W3CDTF">2012-05-31T12:56:08Z</dcterms:created>
  <dcterms:modified xsi:type="dcterms:W3CDTF">2017-09-05T12:50:44Z</dcterms:modified>
</cp:coreProperties>
</file>