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5" r:id="rId16"/>
    <p:sldId id="269" r:id="rId17"/>
    <p:sldId id="266" r:id="rId18"/>
    <p:sldId id="268" r:id="rId19"/>
    <p:sldId id="267" r:id="rId20"/>
    <p:sldId id="270" r:id="rId21"/>
    <p:sldId id="271" r:id="rId22"/>
    <p:sldId id="272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90" r:id="rId34"/>
    <p:sldId id="288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0B227-F79F-4F37-9726-64B92808C298}" type="datetimeFigureOut">
              <a:rPr lang="pt-BR" smtClean="0"/>
              <a:pPr/>
              <a:t>18/10/2017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66364-4136-4FAC-902D-8633497F676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AsyncTask e Socket no Android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Desenvolvimento Android</a:t>
            </a:r>
          </a:p>
          <a:p>
            <a:r>
              <a:rPr lang="pt-BR" dirty="0" smtClean="0"/>
              <a:t>Prof. Rone Ilídio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Número de 16 bits que identifica o processo</a:t>
            </a:r>
          </a:p>
          <a:p>
            <a:r>
              <a:rPr lang="pt-BR" dirty="0"/>
              <a:t>Canais por onde as aplicações se comunicam</a:t>
            </a:r>
          </a:p>
          <a:p>
            <a:r>
              <a:rPr lang="pt-BR" dirty="0"/>
              <a:t>Portas de 0 a 1023: reservadas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3509985"/>
            <a:ext cx="752475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Class </a:t>
            </a:r>
            <a:r>
              <a:rPr lang="pt-BR" dirty="0" smtClean="0"/>
              <a:t>Importantes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Pacote java.net</a:t>
            </a:r>
          </a:p>
          <a:p>
            <a:r>
              <a:rPr lang="pt-BR" b="1" dirty="0"/>
              <a:t>ServerSocket: define objetos servidores, os quais abrirão um canal de comunicação e esperarão conexões externas</a:t>
            </a:r>
          </a:p>
          <a:p>
            <a:r>
              <a:rPr lang="pt-BR" b="1" dirty="0"/>
              <a:t>Socket: define objetos que formarão o link (um no cliente outro no servidor</a:t>
            </a:r>
          </a:p>
          <a:p>
            <a:endParaRPr lang="pt-BR" dirty="0"/>
          </a:p>
          <a:p>
            <a:r>
              <a:rPr lang="pt-BR" dirty="0"/>
              <a:t>Obs: a conexão não depende da linguagem de programação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Conexão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" y="1662129"/>
            <a:ext cx="80295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6929454" y="2500306"/>
            <a:ext cx="150019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Dispositivo Android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000232" y="2571744"/>
            <a:ext cx="2857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Conexão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" y="1428736"/>
            <a:ext cx="80295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Conexão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2438417"/>
            <a:ext cx="7953375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eta para a esquerda 5"/>
          <p:cNvSpPr/>
          <p:nvPr/>
        </p:nvSpPr>
        <p:spPr>
          <a:xfrm>
            <a:off x="2786050" y="3000372"/>
            <a:ext cx="4071966" cy="1071570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</a:t>
            </a:r>
            <a:r>
              <a:rPr lang="pt-BR" dirty="0" smtClean="0"/>
              <a:t>onexão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2428868"/>
            <a:ext cx="7953375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14628"/>
            <a:ext cx="8229600" cy="1143000"/>
          </a:xfrm>
        </p:spPr>
        <p:txBody>
          <a:bodyPr/>
          <a:lstStyle/>
          <a:p>
            <a:r>
              <a:rPr lang="pt-BR" dirty="0" smtClean="0"/>
              <a:t>Exemplo de Comunicação Socket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Exemplo de </a:t>
            </a:r>
            <a:r>
              <a:rPr lang="pt-BR" dirty="0" smtClean="0"/>
              <a:t>Socket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Servidor em um computador</a:t>
            </a:r>
          </a:p>
          <a:p>
            <a:r>
              <a:rPr lang="pt-BR" dirty="0" smtClean="0"/>
              <a:t>Cliente em um dispositivo Android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2223" y="4019575"/>
            <a:ext cx="36099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57" y="4305327"/>
            <a:ext cx="1734923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Conector reto 6"/>
          <p:cNvCxnSpPr>
            <a:stCxn id="5" idx="3"/>
            <a:endCxn id="4" idx="1"/>
          </p:cNvCxnSpPr>
          <p:nvPr/>
        </p:nvCxnSpPr>
        <p:spPr>
          <a:xfrm flipV="1">
            <a:off x="1883880" y="4781575"/>
            <a:ext cx="578343" cy="59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stCxn id="4" idx="3"/>
          </p:cNvCxnSpPr>
          <p:nvPr/>
        </p:nvCxnSpPr>
        <p:spPr>
          <a:xfrm>
            <a:off x="6072198" y="4781575"/>
            <a:ext cx="1500198" cy="66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357158" y="3733823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Servidor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358082" y="3876699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Cliente</a:t>
            </a:r>
            <a:endParaRPr lang="pt-BR" dirty="0"/>
          </a:p>
        </p:txBody>
      </p:sp>
      <p:pic>
        <p:nvPicPr>
          <p:cNvPr id="13" name="Imagem 12" descr="celula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77121" y="4305327"/>
            <a:ext cx="1766879" cy="17668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Servidor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Sequência para criar um servidor</a:t>
            </a:r>
          </a:p>
          <a:p>
            <a:pPr lvl="1"/>
            <a:r>
              <a:rPr lang="pt-BR" dirty="0" smtClean="0"/>
              <a:t>Criar um objeto do tipo ServerSocket</a:t>
            </a:r>
          </a:p>
          <a:p>
            <a:pPr lvl="1"/>
            <a:r>
              <a:rPr lang="pt-BR" dirty="0" smtClean="0"/>
              <a:t>Fazer esse objeto escutar uma porta</a:t>
            </a:r>
          </a:p>
          <a:p>
            <a:pPr lvl="1"/>
            <a:r>
              <a:rPr lang="pt-BR" dirty="0" smtClean="0"/>
              <a:t>Ao escutar uma conexção, criar um objeto do  tipo Socket</a:t>
            </a:r>
          </a:p>
          <a:p>
            <a:pPr lvl="1"/>
            <a:r>
              <a:rPr lang="pt-BR" dirty="0" smtClean="0"/>
              <a:t>Criar objetos de escrita e leitura e associar ao  objeto Socket </a:t>
            </a:r>
          </a:p>
          <a:p>
            <a:r>
              <a:rPr lang="pt-BR" dirty="0" smtClean="0"/>
              <a:t>O servidor reenvia todas as mensagens  recebidas.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4942" y="274638"/>
            <a:ext cx="3471858" cy="114300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Servidor Java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400" b="1" dirty="0"/>
              <a:t>public class Servidor {</a:t>
            </a:r>
          </a:p>
          <a:p>
            <a:pPr>
              <a:buNone/>
            </a:pPr>
            <a:r>
              <a:rPr lang="pt-BR" sz="1400" b="1" dirty="0" smtClean="0"/>
              <a:t>	public </a:t>
            </a:r>
            <a:r>
              <a:rPr lang="pt-BR" sz="1400" b="1" dirty="0"/>
              <a:t>static void main(String args[]) {</a:t>
            </a:r>
          </a:p>
          <a:p>
            <a:pPr>
              <a:buNone/>
            </a:pPr>
            <a:r>
              <a:rPr lang="pt-BR" sz="1400" dirty="0" smtClean="0"/>
              <a:t>		ServerSocket </a:t>
            </a:r>
            <a:r>
              <a:rPr lang="pt-BR" sz="1400" dirty="0"/>
              <a:t>socketServidor = </a:t>
            </a:r>
            <a:r>
              <a:rPr lang="pt-BR" sz="1400" b="1" dirty="0"/>
              <a:t>null;</a:t>
            </a:r>
          </a:p>
          <a:p>
            <a:pPr>
              <a:buNone/>
            </a:pPr>
            <a:r>
              <a:rPr lang="pt-BR" sz="1400" dirty="0" smtClean="0"/>
              <a:t>		Socket socket </a:t>
            </a:r>
            <a:r>
              <a:rPr lang="pt-BR" sz="1400" dirty="0"/>
              <a:t>= </a:t>
            </a:r>
            <a:r>
              <a:rPr lang="pt-BR" sz="1400" b="1" dirty="0"/>
              <a:t>null;</a:t>
            </a:r>
          </a:p>
          <a:p>
            <a:pPr>
              <a:buNone/>
            </a:pPr>
            <a:r>
              <a:rPr lang="pt-BR" sz="1400" b="1" dirty="0" smtClean="0"/>
              <a:t>		try </a:t>
            </a:r>
            <a:r>
              <a:rPr lang="pt-BR" sz="1400" b="1" dirty="0"/>
              <a:t>{</a:t>
            </a:r>
          </a:p>
          <a:p>
            <a:pPr lvl="1">
              <a:buNone/>
            </a:pPr>
            <a:r>
              <a:rPr lang="pt-BR" sz="1400" dirty="0" smtClean="0"/>
              <a:t>		socketServidor </a:t>
            </a:r>
            <a:r>
              <a:rPr lang="pt-BR" sz="1400" dirty="0"/>
              <a:t>= </a:t>
            </a:r>
            <a:r>
              <a:rPr lang="pt-BR" sz="1400" b="1" dirty="0"/>
              <a:t>new ServerSocket(5000);</a:t>
            </a:r>
          </a:p>
          <a:p>
            <a:pPr lvl="3">
              <a:buNone/>
            </a:pPr>
            <a:r>
              <a:rPr lang="pt-BR" sz="1400" dirty="0"/>
              <a:t>PrintWriter out;</a:t>
            </a:r>
          </a:p>
          <a:p>
            <a:pPr lvl="3">
              <a:buNone/>
            </a:pPr>
            <a:r>
              <a:rPr lang="pt-BR" sz="1400" dirty="0"/>
              <a:t>BufferedReader in;</a:t>
            </a:r>
          </a:p>
          <a:p>
            <a:pPr lvl="3">
              <a:buNone/>
            </a:pPr>
            <a:r>
              <a:rPr lang="pt-BR" sz="1400" dirty="0"/>
              <a:t>String entrada;</a:t>
            </a:r>
          </a:p>
          <a:p>
            <a:pPr lvl="3">
              <a:buNone/>
            </a:pPr>
            <a:r>
              <a:rPr lang="pt-BR" sz="1400" dirty="0"/>
              <a:t>System.</a:t>
            </a:r>
            <a:r>
              <a:rPr lang="pt-BR" sz="1400" b="1" i="1" dirty="0"/>
              <a:t>out.print("Servidor aguardando!");</a:t>
            </a:r>
          </a:p>
          <a:p>
            <a:pPr lvl="3">
              <a:buNone/>
            </a:pPr>
            <a:r>
              <a:rPr lang="pt-BR" sz="1400" b="1" dirty="0"/>
              <a:t>while (true) {</a:t>
            </a:r>
          </a:p>
          <a:p>
            <a:pPr lvl="4">
              <a:buNone/>
            </a:pPr>
            <a:r>
              <a:rPr lang="pt-BR" sz="1400" dirty="0"/>
              <a:t>socket = socketServidor.accept();</a:t>
            </a:r>
          </a:p>
          <a:p>
            <a:pPr lvl="4">
              <a:buNone/>
            </a:pPr>
            <a:r>
              <a:rPr lang="pt-BR" sz="1400" dirty="0"/>
              <a:t>out = </a:t>
            </a:r>
            <a:r>
              <a:rPr lang="pt-BR" sz="1400" b="1" dirty="0"/>
              <a:t>new PrintWriter(socket.getOutputStream(), true);</a:t>
            </a:r>
          </a:p>
          <a:p>
            <a:pPr lvl="4">
              <a:buNone/>
            </a:pPr>
            <a:r>
              <a:rPr lang="pt-BR" sz="1400" dirty="0"/>
              <a:t>in = </a:t>
            </a:r>
            <a:r>
              <a:rPr lang="pt-BR" sz="1400" b="1" dirty="0"/>
              <a:t>new </a:t>
            </a:r>
            <a:r>
              <a:rPr lang="pt-BR" sz="1400" b="1" dirty="0" smtClean="0"/>
              <a:t> BufferedReader(new </a:t>
            </a:r>
            <a:r>
              <a:rPr lang="pt-BR" sz="1400" b="1" dirty="0"/>
              <a:t>InputStreamReader(socket.getInputStream</a:t>
            </a:r>
            <a:r>
              <a:rPr lang="pt-BR" sz="1400" b="1" dirty="0" smtClean="0"/>
              <a:t>()));</a:t>
            </a:r>
            <a:endParaRPr lang="pt-BR" sz="1400" dirty="0"/>
          </a:p>
          <a:p>
            <a:pPr lvl="4">
              <a:buNone/>
            </a:pPr>
            <a:r>
              <a:rPr lang="pt-BR" sz="1400" dirty="0"/>
              <a:t>entrada = in.readLine();</a:t>
            </a:r>
          </a:p>
          <a:p>
            <a:pPr lvl="4">
              <a:buNone/>
            </a:pPr>
            <a:r>
              <a:rPr lang="pt-BR" sz="1400" dirty="0"/>
              <a:t>System.</a:t>
            </a:r>
            <a:r>
              <a:rPr lang="pt-BR" sz="1400" b="1" i="1" dirty="0"/>
              <a:t>out.println("O Servidor recebeu:" + entrada);</a:t>
            </a:r>
          </a:p>
          <a:p>
            <a:pPr lvl="4">
              <a:buNone/>
            </a:pPr>
            <a:r>
              <a:rPr lang="pt-BR" sz="1400" dirty="0"/>
              <a:t>out.println(entrada);</a:t>
            </a:r>
          </a:p>
          <a:p>
            <a:pPr lvl="4">
              <a:buNone/>
            </a:pPr>
            <a:r>
              <a:rPr lang="pt-BR" sz="1400" b="1" dirty="0"/>
              <a:t>if (entrada.equals("fim</a:t>
            </a:r>
            <a:r>
              <a:rPr lang="pt-BR" sz="1400" b="1" dirty="0" smtClean="0"/>
              <a:t>")) break;</a:t>
            </a:r>
            <a:endParaRPr lang="pt-BR" sz="1400" dirty="0"/>
          </a:p>
          <a:p>
            <a:pPr lvl="3">
              <a:buNone/>
            </a:pPr>
            <a:r>
              <a:rPr lang="pt-BR" sz="1400" dirty="0"/>
              <a:t>}</a:t>
            </a:r>
          </a:p>
          <a:p>
            <a:pPr lvl="3">
              <a:buNone/>
            </a:pPr>
            <a:r>
              <a:rPr lang="pt-BR" sz="1400" dirty="0"/>
              <a:t>out.close</a:t>
            </a:r>
            <a:r>
              <a:rPr lang="pt-BR" sz="1400" dirty="0" smtClean="0"/>
              <a:t>(); in.close</a:t>
            </a:r>
            <a:r>
              <a:rPr lang="pt-BR" sz="1400" dirty="0"/>
              <a:t>();</a:t>
            </a:r>
          </a:p>
          <a:p>
            <a:pPr lvl="3">
              <a:buNone/>
            </a:pPr>
            <a:r>
              <a:rPr lang="pt-BR" sz="1400" dirty="0"/>
              <a:t>socketServidor.close();</a:t>
            </a:r>
          </a:p>
          <a:p>
            <a:pPr lvl="3">
              <a:buNone/>
            </a:pPr>
            <a:r>
              <a:rPr lang="pt-BR" sz="1400" dirty="0"/>
              <a:t>socket.close();</a:t>
            </a:r>
          </a:p>
          <a:p>
            <a:pPr lvl="3">
              <a:buNone/>
            </a:pPr>
            <a:r>
              <a:rPr lang="pt-BR" sz="1400" dirty="0"/>
              <a:t>System.</a:t>
            </a:r>
            <a:r>
              <a:rPr lang="pt-BR" sz="1400" b="1" i="1" dirty="0"/>
              <a:t>out.print("Finalizou!");</a:t>
            </a:r>
          </a:p>
          <a:p>
            <a:pPr>
              <a:buNone/>
            </a:pPr>
            <a:r>
              <a:rPr lang="pt-BR" sz="1400" dirty="0" smtClean="0"/>
              <a:t>		} </a:t>
            </a:r>
            <a:r>
              <a:rPr lang="pt-BR" sz="1400" b="1" dirty="0"/>
              <a:t>catch (IOException e) </a:t>
            </a:r>
            <a:r>
              <a:rPr lang="pt-BR" sz="1400" b="1" dirty="0" smtClean="0"/>
              <a:t>{</a:t>
            </a:r>
            <a:r>
              <a:rPr lang="pt-BR" sz="1400" dirty="0" smtClean="0"/>
              <a:t>System.</a:t>
            </a:r>
            <a:r>
              <a:rPr lang="pt-BR" sz="1400" b="1" i="1" dirty="0" smtClean="0"/>
              <a:t>out.println</a:t>
            </a:r>
            <a:r>
              <a:rPr lang="pt-BR" sz="1400" b="1" i="1" dirty="0"/>
              <a:t>("Erro ao criar os streams</a:t>
            </a:r>
            <a:r>
              <a:rPr lang="pt-BR" sz="1400" b="1" i="1" dirty="0" smtClean="0"/>
              <a:t>");</a:t>
            </a:r>
            <a:r>
              <a:rPr lang="pt-BR" sz="1400" dirty="0" smtClean="0"/>
              <a:t>}</a:t>
            </a:r>
            <a:endParaRPr lang="pt-BR" sz="1400" dirty="0"/>
          </a:p>
          <a:p>
            <a:pPr>
              <a:buNone/>
            </a:pPr>
            <a:r>
              <a:rPr lang="pt-BR" sz="1400" dirty="0" smtClean="0"/>
              <a:t>	}</a:t>
            </a:r>
            <a:endParaRPr lang="pt-BR" sz="1400" dirty="0"/>
          </a:p>
          <a:p>
            <a:pPr>
              <a:buNone/>
            </a:pPr>
            <a:r>
              <a:rPr lang="pt-BR" sz="1400" dirty="0" smtClean="0"/>
              <a:t>}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AsyncTask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Cliente Android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Coloque a permissão de internet no Manifest</a:t>
            </a:r>
          </a:p>
          <a:p>
            <a:r>
              <a:rPr lang="pt-BR" sz="2800" dirty="0" smtClean="0"/>
              <a:t>Crie a seguinte interface gráfica</a:t>
            </a:r>
          </a:p>
          <a:p>
            <a:endParaRPr lang="pt-BR" sz="2800" dirty="0"/>
          </a:p>
        </p:txBody>
      </p:sp>
      <p:pic>
        <p:nvPicPr>
          <p:cNvPr id="4" name="Imagem 3" descr="sock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2214554"/>
            <a:ext cx="2700342" cy="450057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57554" y="457200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Name</a:t>
            </a:r>
            <a:r>
              <a:rPr lang="pt-BR" smtClean="0"/>
              <a:t>: label1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500298" y="3000372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Name: etDados</a:t>
            </a:r>
            <a:endParaRPr lang="pt-BR" dirty="0"/>
          </a:p>
        </p:txBody>
      </p:sp>
      <p:cxnSp>
        <p:nvCxnSpPr>
          <p:cNvPr id="8" name="Conector de seta reta 7"/>
          <p:cNvCxnSpPr>
            <a:stCxn id="6" idx="3"/>
          </p:cNvCxnSpPr>
          <p:nvPr/>
        </p:nvCxnSpPr>
        <p:spPr>
          <a:xfrm>
            <a:off x="4929190" y="3185038"/>
            <a:ext cx="1000132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2428860" y="348829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OnClick: onClickButtom</a:t>
            </a:r>
            <a:endParaRPr lang="pt-BR" dirty="0"/>
          </a:p>
        </p:txBody>
      </p:sp>
      <p:cxnSp>
        <p:nvCxnSpPr>
          <p:cNvPr id="10" name="Conector de seta reta 9"/>
          <p:cNvCxnSpPr>
            <a:stCxn id="9" idx="3"/>
          </p:cNvCxnSpPr>
          <p:nvPr/>
        </p:nvCxnSpPr>
        <p:spPr>
          <a:xfrm flipV="1">
            <a:off x="4929190" y="3643314"/>
            <a:ext cx="1928826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>
            <a:stCxn id="5" idx="3"/>
          </p:cNvCxnSpPr>
          <p:nvPr/>
        </p:nvCxnSpPr>
        <p:spPr>
          <a:xfrm flipV="1">
            <a:off x="5143504" y="4714884"/>
            <a:ext cx="1571636" cy="417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72108" y="642926"/>
            <a:ext cx="3971924" cy="1143000"/>
          </a:xfrm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MainActivity.java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BR" dirty="0" smtClean="0"/>
              <a:t>public class MainActivity extends AppCompatActivity {</a:t>
            </a:r>
          </a:p>
          <a:p>
            <a:pPr>
              <a:buNone/>
            </a:pPr>
            <a:r>
              <a:rPr lang="pt-BR" dirty="0" smtClean="0"/>
              <a:t>    private ProgressDialog load;</a:t>
            </a:r>
          </a:p>
          <a:p>
            <a:pPr>
              <a:buNone/>
            </a:pPr>
            <a:r>
              <a:rPr lang="pt-BR" dirty="0" smtClean="0"/>
              <a:t>    TextView label;</a:t>
            </a:r>
          </a:p>
          <a:p>
            <a:pPr>
              <a:buNone/>
            </a:pPr>
            <a:r>
              <a:rPr lang="pt-BR" dirty="0" smtClean="0"/>
              <a:t>    String saida;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setContentView(R.layout.activity_main);</a:t>
            </a:r>
          </a:p>
          <a:p>
            <a:pPr>
              <a:buNone/>
            </a:pPr>
            <a:r>
              <a:rPr lang="pt-BR" dirty="0" smtClean="0"/>
              <a:t>        label = (TextView)findViewById(R.id.label1);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onClickButtom(View view){</a:t>
            </a:r>
          </a:p>
          <a:p>
            <a:pPr>
              <a:buNone/>
            </a:pPr>
            <a:r>
              <a:rPr lang="pt-BR" dirty="0" smtClean="0"/>
              <a:t>        EditText etDados = (EditText)findViewById(R.id.etDados) ;</a:t>
            </a:r>
          </a:p>
          <a:p>
            <a:pPr>
              <a:buNone/>
            </a:pPr>
            <a:r>
              <a:rPr lang="pt-BR" dirty="0" smtClean="0"/>
              <a:t>        MyTask r = new MyTask();</a:t>
            </a:r>
          </a:p>
          <a:p>
            <a:pPr>
              <a:buNone/>
            </a:pPr>
            <a:r>
              <a:rPr lang="pt-BR" dirty="0" smtClean="0"/>
              <a:t>        r.execute(etDados.getText().toString());</a:t>
            </a:r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    public class MyTask extends AsyncTask&lt;String, Void, String&gt;{</a:t>
            </a:r>
          </a:p>
          <a:p>
            <a:pPr>
              <a:buNone/>
            </a:pPr>
            <a:r>
              <a:rPr lang="pt-BR" dirty="0" smtClean="0"/>
              <a:t>        @Override</a:t>
            </a:r>
          </a:p>
          <a:p>
            <a:pPr>
              <a:buNone/>
            </a:pPr>
            <a:r>
              <a:rPr lang="pt-BR" dirty="0" smtClean="0"/>
              <a:t>        protected void onPreExecute() {</a:t>
            </a:r>
          </a:p>
          <a:p>
            <a:pPr>
              <a:buNone/>
            </a:pPr>
            <a:r>
              <a:rPr lang="pt-BR" dirty="0" smtClean="0"/>
              <a:t>            load = ProgressDialog.show(MainActivity.this, "Por favor Aguarde ...",</a:t>
            </a:r>
          </a:p>
          <a:p>
            <a:pPr>
              <a:buNone/>
            </a:pPr>
            <a:r>
              <a:rPr lang="pt-BR" dirty="0" smtClean="0"/>
              <a:t>                    "Enviando dados para o servidor ...");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    @Override</a:t>
            </a:r>
          </a:p>
          <a:p>
            <a:pPr>
              <a:buNone/>
            </a:pPr>
            <a:r>
              <a:rPr lang="pt-BR" dirty="0" smtClean="0"/>
              <a:t>        protected String doInBackground(String... params) {</a:t>
            </a:r>
          </a:p>
          <a:p>
            <a:pPr>
              <a:buNone/>
            </a:pPr>
            <a:r>
              <a:rPr lang="pt-BR" dirty="0" smtClean="0"/>
              <a:t>            Socket socket = null;         //Socket cliente</a:t>
            </a:r>
          </a:p>
          <a:p>
            <a:pPr>
              <a:buNone/>
            </a:pPr>
            <a:r>
              <a:rPr lang="pt-BR" dirty="0" smtClean="0"/>
              <a:t>            PrintWriter out = null;        //Escreve no socket</a:t>
            </a:r>
          </a:p>
          <a:p>
            <a:pPr>
              <a:buNone/>
            </a:pPr>
            <a:r>
              <a:rPr lang="pt-BR" dirty="0" smtClean="0"/>
              <a:t>            BufferedReader in = null;  //Le do socket</a:t>
            </a:r>
          </a:p>
          <a:p>
            <a:pPr>
              <a:buNone/>
            </a:pPr>
            <a:r>
              <a:rPr lang="pt-BR" dirty="0" smtClean="0"/>
              <a:t>            try{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                socket = new Socket("192.168.2.11", 5000);   //Atenção para o IP</a:t>
            </a:r>
          </a:p>
          <a:p>
            <a:pPr>
              <a:buNone/>
            </a:pPr>
            <a:r>
              <a:rPr lang="pt-BR" dirty="0" smtClean="0"/>
              <a:t>                out = new PrintWriter(socket.getOutputStream(),true);</a:t>
            </a:r>
          </a:p>
          <a:p>
            <a:pPr>
              <a:buNone/>
            </a:pPr>
            <a:r>
              <a:rPr lang="pt-BR" dirty="0" smtClean="0"/>
              <a:t>                in = new BufferedReader(new InputStreamReader(socket.getInputStream()));</a:t>
            </a:r>
          </a:p>
          <a:p>
            <a:pPr>
              <a:buNone/>
            </a:pPr>
            <a:r>
              <a:rPr lang="pt-BR" dirty="0" smtClean="0"/>
              <a:t>                out.println(params[0]);</a:t>
            </a:r>
          </a:p>
          <a:p>
            <a:pPr>
              <a:buNone/>
            </a:pPr>
            <a:r>
              <a:rPr lang="pt-BR" dirty="0" smtClean="0"/>
              <a:t>                saida = in.readLine();</a:t>
            </a:r>
          </a:p>
          <a:p>
            <a:pPr>
              <a:buNone/>
            </a:pPr>
            <a:r>
              <a:rPr lang="pt-BR" dirty="0" smtClean="0"/>
              <a:t>                out.close();</a:t>
            </a:r>
          </a:p>
          <a:p>
            <a:pPr>
              <a:buNone/>
            </a:pPr>
            <a:r>
              <a:rPr lang="pt-BR" dirty="0" smtClean="0"/>
              <a:t>                in.close();</a:t>
            </a:r>
          </a:p>
          <a:p>
            <a:pPr>
              <a:buNone/>
            </a:pPr>
            <a:r>
              <a:rPr lang="pt-BR" dirty="0" smtClean="0"/>
              <a:t>                socket.close();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    catch(IOException e){</a:t>
            </a:r>
          </a:p>
          <a:p>
            <a:pPr>
              <a:buNone/>
            </a:pPr>
            <a:r>
              <a:rPr lang="pt-BR" dirty="0" smtClean="0"/>
              <a:t>                saida = "erro: " + e.toString();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    return saida;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    @Override</a:t>
            </a:r>
          </a:p>
          <a:p>
            <a:pPr>
              <a:buNone/>
            </a:pPr>
            <a:r>
              <a:rPr lang="pt-BR" dirty="0" smtClean="0"/>
              <a:t>        protected void onPostExecute(String retorno){</a:t>
            </a:r>
          </a:p>
          <a:p>
            <a:pPr>
              <a:buNone/>
            </a:pPr>
            <a:r>
              <a:rPr lang="pt-BR" dirty="0" smtClean="0"/>
              <a:t>            label.setText(retorno);</a:t>
            </a:r>
          </a:p>
          <a:p>
            <a:pPr>
              <a:buNone/>
            </a:pPr>
            <a:r>
              <a:rPr lang="pt-BR" dirty="0" smtClean="0"/>
              <a:t>            load.dismiss();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5172108" y="857240"/>
            <a:ext cx="3971924" cy="1143000"/>
          </a:xfrm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MainActivity.java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Cliente Android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r>
              <a:rPr lang="pt-BR" sz="1600" b="1" dirty="0" smtClean="0"/>
              <a:t>Cria o objeto </a:t>
            </a:r>
            <a:r>
              <a:rPr lang="pt-BR" sz="1600" b="1" smtClean="0"/>
              <a:t>socket cliente informando ip e porta no servidor</a:t>
            </a:r>
            <a:endParaRPr lang="pt-BR" sz="1600" b="1" dirty="0" smtClean="0"/>
          </a:p>
          <a:p>
            <a:pPr>
              <a:buNone/>
            </a:pPr>
            <a:r>
              <a:rPr lang="pt-BR" sz="1600" dirty="0" smtClean="0"/>
              <a:t>	socket = new Socket("192.168.2.11", 5000);</a:t>
            </a:r>
          </a:p>
          <a:p>
            <a:endParaRPr lang="pt-BR" sz="1600" dirty="0" smtClean="0"/>
          </a:p>
          <a:p>
            <a:r>
              <a:rPr lang="pt-BR" sz="1600" dirty="0" smtClean="0"/>
              <a:t>Cria o objeto que enviará informações para o servidor</a:t>
            </a:r>
          </a:p>
          <a:p>
            <a:pPr>
              <a:buNone/>
            </a:pPr>
            <a:r>
              <a:rPr lang="pt-BR" sz="1600" dirty="0" smtClean="0"/>
              <a:t>	out = new PrintWriter(socket.getOutputStream(),true);</a:t>
            </a:r>
          </a:p>
          <a:p>
            <a:pPr>
              <a:buNone/>
            </a:pPr>
            <a:endParaRPr lang="pt-BR" sz="1600" dirty="0" smtClean="0"/>
          </a:p>
          <a:p>
            <a:r>
              <a:rPr lang="pt-BR" sz="1600" dirty="0" smtClean="0"/>
              <a:t>Cria o objeto que receberá informações do servidor                </a:t>
            </a:r>
          </a:p>
          <a:p>
            <a:pPr>
              <a:buNone/>
            </a:pPr>
            <a:r>
              <a:rPr lang="pt-BR" sz="1600" dirty="0" smtClean="0"/>
              <a:t>	in = new BufferedReader(new inputStreamReader(socket.getInputStream()));</a:t>
            </a:r>
          </a:p>
          <a:p>
            <a:endParaRPr lang="pt-BR" sz="1600" dirty="0" smtClean="0"/>
          </a:p>
          <a:p>
            <a:r>
              <a:rPr lang="pt-BR" sz="1600" dirty="0" smtClean="0"/>
              <a:t>Envia</a:t>
            </a:r>
          </a:p>
          <a:p>
            <a:pPr>
              <a:buNone/>
            </a:pPr>
            <a:r>
              <a:rPr lang="pt-BR" sz="1600" dirty="0" smtClean="0"/>
              <a:t>	out.println(params[0]);</a:t>
            </a:r>
          </a:p>
          <a:p>
            <a:pPr>
              <a:buNone/>
            </a:pPr>
            <a:endParaRPr lang="pt-BR" sz="1600" dirty="0" smtClean="0"/>
          </a:p>
          <a:p>
            <a:r>
              <a:rPr lang="pt-BR" sz="1600" dirty="0" smtClean="0"/>
              <a:t>Recebe</a:t>
            </a:r>
          </a:p>
          <a:p>
            <a:pPr>
              <a:buNone/>
            </a:pPr>
            <a:r>
              <a:rPr lang="pt-BR" sz="1600" dirty="0" smtClean="0"/>
              <a:t>	saida = in.readLine();</a:t>
            </a:r>
          </a:p>
          <a:p>
            <a:endParaRPr lang="pt-BR" sz="1600" dirty="0" smtClean="0"/>
          </a:p>
          <a:p>
            <a:r>
              <a:rPr lang="pt-BR" sz="1600" dirty="0" smtClean="0"/>
              <a:t>Finaliza  os objetos</a:t>
            </a:r>
          </a:p>
          <a:p>
            <a:pPr>
              <a:buNone/>
            </a:pPr>
            <a:r>
              <a:rPr lang="pt-BR" sz="1600" dirty="0" smtClean="0"/>
              <a:t>        out.close();           in.close();             socket.close();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14620"/>
            <a:ext cx="8229600" cy="1143000"/>
          </a:xfrm>
        </p:spPr>
        <p:txBody>
          <a:bodyPr/>
          <a:lstStyle/>
          <a:p>
            <a:r>
              <a:rPr lang="pt-BR" dirty="0" smtClean="0"/>
              <a:t>Chat com Sockets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Chat com Sockets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Será criada uma aplicação que faz um chat entre dois dispositivos</a:t>
            </a:r>
          </a:p>
          <a:p>
            <a:r>
              <a:rPr lang="pt-BR" dirty="0" smtClean="0"/>
              <a:t>Utilizaremos a mesma aplicação em dois celulares para possibilitar a troca de mensagens</a:t>
            </a:r>
          </a:p>
          <a:p>
            <a:r>
              <a:rPr lang="pt-BR" dirty="0" smtClean="0"/>
              <a:t>A aplicação terá dois sockets:</a:t>
            </a:r>
          </a:p>
          <a:p>
            <a:pPr lvl="1"/>
            <a:r>
              <a:rPr lang="pt-BR" dirty="0" smtClean="0"/>
              <a:t>Servidor: escuta as mensagens a serem recebidas</a:t>
            </a:r>
          </a:p>
          <a:p>
            <a:pPr lvl="1"/>
            <a:r>
              <a:rPr lang="pt-BR" dirty="0" smtClean="0"/>
              <a:t>Cliente: envie uma mensagem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Chat com Sockets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Crie um novo projeto e a seguinte interface gráfica</a:t>
            </a:r>
            <a:endParaRPr lang="pt-B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72192" y="2071654"/>
            <a:ext cx="287180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3357554" y="2214554"/>
            <a:ext cx="1643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tvOnline</a:t>
            </a:r>
            <a:endParaRPr lang="pt-BR" dirty="0"/>
          </a:p>
        </p:txBody>
      </p:sp>
      <p:cxnSp>
        <p:nvCxnSpPr>
          <p:cNvPr id="8" name="Conector de seta reta 7"/>
          <p:cNvCxnSpPr>
            <a:stCxn id="6" idx="3"/>
          </p:cNvCxnSpPr>
          <p:nvPr/>
        </p:nvCxnSpPr>
        <p:spPr>
          <a:xfrm>
            <a:off x="5000628" y="2399220"/>
            <a:ext cx="3571900" cy="458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3357554" y="2714620"/>
            <a:ext cx="1643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etIP</a:t>
            </a:r>
            <a:endParaRPr lang="pt-BR" dirty="0"/>
          </a:p>
        </p:txBody>
      </p:sp>
      <p:cxnSp>
        <p:nvCxnSpPr>
          <p:cNvPr id="11" name="Conector de seta reta 10"/>
          <p:cNvCxnSpPr>
            <a:stCxn id="10" idx="3"/>
          </p:cNvCxnSpPr>
          <p:nvPr/>
        </p:nvCxnSpPr>
        <p:spPr>
          <a:xfrm>
            <a:off x="5000628" y="2899286"/>
            <a:ext cx="1285884" cy="24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3357554" y="3214686"/>
            <a:ext cx="1643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etTexto</a:t>
            </a:r>
            <a:endParaRPr lang="pt-BR" dirty="0"/>
          </a:p>
        </p:txBody>
      </p:sp>
      <p:cxnSp>
        <p:nvCxnSpPr>
          <p:cNvPr id="14" name="Conector de seta reta 13"/>
          <p:cNvCxnSpPr>
            <a:stCxn id="13" idx="3"/>
          </p:cNvCxnSpPr>
          <p:nvPr/>
        </p:nvCxnSpPr>
        <p:spPr>
          <a:xfrm>
            <a:off x="5000628" y="3399352"/>
            <a:ext cx="1214446" cy="31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2357422" y="3714752"/>
            <a:ext cx="264320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btEnviar</a:t>
            </a:r>
          </a:p>
          <a:p>
            <a:pPr algn="ctr"/>
            <a:r>
              <a:rPr lang="pt-BR" dirty="0" smtClean="0"/>
              <a:t>OnClick: onClickEnviar</a:t>
            </a:r>
          </a:p>
          <a:p>
            <a:pPr algn="ctr"/>
            <a:r>
              <a:rPr lang="pt-BR" dirty="0" smtClean="0"/>
              <a:t>Text: “&gt;&gt;”</a:t>
            </a:r>
            <a:endParaRPr lang="pt-BR" dirty="0"/>
          </a:p>
        </p:txBody>
      </p:sp>
      <p:cxnSp>
        <p:nvCxnSpPr>
          <p:cNvPr id="18" name="Conector de seta reta 17"/>
          <p:cNvCxnSpPr>
            <a:stCxn id="17" idx="3"/>
          </p:cNvCxnSpPr>
          <p:nvPr/>
        </p:nvCxnSpPr>
        <p:spPr>
          <a:xfrm flipV="1">
            <a:off x="5000628" y="3786192"/>
            <a:ext cx="3643338" cy="390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2357422" y="5643578"/>
            <a:ext cx="264320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etConversa</a:t>
            </a:r>
          </a:p>
          <a:p>
            <a:pPr algn="ctr"/>
            <a:r>
              <a:rPr lang="pt-BR" dirty="0" smtClean="0"/>
              <a:t>Scrollbars: vertical</a:t>
            </a:r>
          </a:p>
          <a:p>
            <a:pPr algn="ctr"/>
            <a:r>
              <a:rPr lang="pt-BR" dirty="0" smtClean="0"/>
              <a:t>Obs: Multiline text</a:t>
            </a:r>
            <a:endParaRPr lang="pt-BR" dirty="0"/>
          </a:p>
        </p:txBody>
      </p:sp>
      <p:cxnSp>
        <p:nvCxnSpPr>
          <p:cNvPr id="22" name="Conector de seta reta 21"/>
          <p:cNvCxnSpPr>
            <a:stCxn id="21" idx="3"/>
          </p:cNvCxnSpPr>
          <p:nvPr/>
        </p:nvCxnSpPr>
        <p:spPr>
          <a:xfrm>
            <a:off x="5000628" y="6105243"/>
            <a:ext cx="1500198" cy="1812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Chat com Sockets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55000" lnSpcReduction="20000"/>
          </a:bodyPr>
          <a:lstStyle/>
          <a:p>
            <a:r>
              <a:rPr lang="pt-BR" dirty="0" smtClean="0"/>
              <a:t>Estrutura da MainActivity.java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public class MainActivity extends AppCompatActivity {</a:t>
            </a:r>
          </a:p>
          <a:p>
            <a:pPr>
              <a:buNone/>
            </a:pPr>
            <a:r>
              <a:rPr lang="pt-BR" dirty="0" smtClean="0"/>
              <a:t>    TextView tvOnline;</a:t>
            </a:r>
          </a:p>
          <a:p>
            <a:pPr>
              <a:buNone/>
            </a:pPr>
            <a:r>
              <a:rPr lang="pt-BR" dirty="0" smtClean="0"/>
              <a:t>    EditText etTexto;</a:t>
            </a:r>
          </a:p>
          <a:p>
            <a:pPr>
              <a:buNone/>
            </a:pPr>
            <a:r>
              <a:rPr lang="pt-BR" dirty="0" smtClean="0"/>
              <a:t>    EditText etIP;</a:t>
            </a:r>
          </a:p>
          <a:p>
            <a:pPr>
              <a:buNone/>
            </a:pPr>
            <a:r>
              <a:rPr lang="pt-BR" dirty="0" smtClean="0"/>
              <a:t>    EditText etConversa;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 ... 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dirty="0" smtClean="0"/>
              <a:t>    public class Servidor extends AsyncTask&lt;Void,Void,Void&gt;{ ... }</a:t>
            </a:r>
          </a:p>
          <a:p>
            <a:pPr>
              <a:buNone/>
            </a:pPr>
            <a:r>
              <a:rPr lang="pt-BR" dirty="0" smtClean="0"/>
              <a:t>    </a:t>
            </a:r>
          </a:p>
          <a:p>
            <a:pPr>
              <a:buNone/>
            </a:pPr>
            <a:r>
              <a:rPr lang="pt-BR" dirty="0" smtClean="0"/>
              <a:t>    public void onClickEnviar(View view){ ... 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dirty="0" smtClean="0"/>
              <a:t>    public class Cliente extends AsyncTask&lt;String,Void,Void&gt;{ ...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50006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setContentView(R.layout.activity_main);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tvOnline = (TextView) findViewById(R.id.tvOnline);</a:t>
            </a:r>
          </a:p>
          <a:p>
            <a:pPr>
              <a:buNone/>
            </a:pPr>
            <a:r>
              <a:rPr lang="pt-BR" dirty="0" smtClean="0"/>
              <a:t>        etTexto = (EditText) findViewById(R.id.etTexto);</a:t>
            </a:r>
          </a:p>
          <a:p>
            <a:pPr>
              <a:buNone/>
            </a:pPr>
            <a:r>
              <a:rPr lang="pt-BR" dirty="0" smtClean="0"/>
              <a:t>        etIP = (EditText) findViewById(R.id.etIP);</a:t>
            </a:r>
          </a:p>
          <a:p>
            <a:pPr>
              <a:buNone/>
            </a:pPr>
            <a:r>
              <a:rPr lang="pt-BR" dirty="0" smtClean="0"/>
              <a:t>        etConversa = (EditText) findViewById(R.id.etConversa);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Servidor servidor = new Servidor();</a:t>
            </a:r>
          </a:p>
          <a:p>
            <a:pPr>
              <a:buNone/>
            </a:pPr>
            <a:r>
              <a:rPr lang="pt-BR" dirty="0" smtClean="0"/>
              <a:t>        servidor.execute</a:t>
            </a:r>
            <a:r>
              <a:rPr lang="pt-BR" dirty="0" smtClean="0"/>
              <a:t>();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Método onCreate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onCreate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 os objetos para fazer acesso aos componentes da interface gráfica</a:t>
            </a:r>
          </a:p>
          <a:p>
            <a:r>
              <a:rPr lang="pt-BR" dirty="0" smtClean="0"/>
              <a:t>Faz com que a Thread do servidor seja executada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 AsyncTask encapsula todo esse processo de criação de Threads e Handler. Para utilizá-la é bem simples, já que uma classe deve ser criada e estendida à classe AsyncTask. E por ser genérica, ela é definida da seguinte forma:</a:t>
            </a:r>
          </a:p>
          <a:p>
            <a:endParaRPr lang="pt-BR" dirty="0" smtClean="0"/>
          </a:p>
          <a:p>
            <a:r>
              <a:rPr lang="pt-BR" dirty="0" smtClean="0"/>
              <a:t>AsyncTask&lt;Parâmetros,Progresso,Resultado&gt;</a:t>
            </a:r>
          </a:p>
          <a:p>
            <a:pPr lvl="1"/>
            <a:r>
              <a:rPr lang="pt-BR" dirty="0" smtClean="0"/>
              <a:t>Os parâmetros são o tipo de dados de qualquer valor que serão passados para os métodos da classe;</a:t>
            </a:r>
          </a:p>
          <a:p>
            <a:pPr lvl="1"/>
            <a:r>
              <a:rPr lang="pt-BR" dirty="0" smtClean="0"/>
              <a:t>Progresso é o tipo de dado (integer) que mostrará o progresso na tela, como a porcentagem de download;</a:t>
            </a:r>
          </a:p>
          <a:p>
            <a:pPr lvl="1"/>
            <a:r>
              <a:rPr lang="pt-BR" dirty="0" smtClean="0"/>
              <a:t>O Resultado é o retorno da Thread de processamento para a Thread principal que será trabalhado para ser exibido na interface do usuário.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Servidor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300" dirty="0" smtClean="0"/>
              <a:t>public class Servidor extends AsyncTask&lt;Void,Void,Void&gt;{</a:t>
            </a:r>
          </a:p>
          <a:p>
            <a:pPr>
              <a:buNone/>
            </a:pPr>
            <a:r>
              <a:rPr lang="pt-BR" sz="1300" dirty="0" smtClean="0"/>
              <a:t>        @Override</a:t>
            </a:r>
          </a:p>
          <a:p>
            <a:pPr>
              <a:buNone/>
            </a:pPr>
            <a:r>
              <a:rPr lang="pt-BR" sz="1300" dirty="0" smtClean="0"/>
              <a:t>        protected Void doInBackground(Void... params) {</a:t>
            </a:r>
          </a:p>
          <a:p>
            <a:pPr>
              <a:buNone/>
            </a:pPr>
            <a:r>
              <a:rPr lang="pt-BR" sz="1300" dirty="0" smtClean="0"/>
              <a:t>            ServerSocket socketServidor = null;</a:t>
            </a:r>
          </a:p>
          <a:p>
            <a:pPr>
              <a:buNone/>
            </a:pPr>
            <a:r>
              <a:rPr lang="pt-BR" sz="1300" dirty="0" smtClean="0"/>
              <a:t>            Socket socket = null;</a:t>
            </a:r>
          </a:p>
          <a:p>
            <a:pPr>
              <a:buNone/>
            </a:pPr>
            <a:r>
              <a:rPr lang="pt-BR" sz="1300" dirty="0" smtClean="0"/>
              <a:t>            try {</a:t>
            </a:r>
          </a:p>
          <a:p>
            <a:pPr>
              <a:buNone/>
            </a:pPr>
            <a:r>
              <a:rPr lang="pt-BR" sz="1300" dirty="0" smtClean="0"/>
              <a:t>                socketServidor = new ServerSocket(5000);</a:t>
            </a:r>
          </a:p>
          <a:p>
            <a:pPr>
              <a:buNone/>
            </a:pPr>
            <a:r>
              <a:rPr lang="pt-BR" sz="1300" dirty="0" smtClean="0"/>
              <a:t>                MainActivity.this.runOnUiThread(new Runnable() {</a:t>
            </a:r>
          </a:p>
          <a:p>
            <a:pPr>
              <a:buNone/>
            </a:pPr>
            <a:r>
              <a:rPr lang="pt-BR" sz="1300" dirty="0" smtClean="0"/>
              <a:t>                    @Override</a:t>
            </a:r>
          </a:p>
          <a:p>
            <a:pPr>
              <a:buNone/>
            </a:pPr>
            <a:r>
              <a:rPr lang="pt-BR" sz="1300" dirty="0" smtClean="0"/>
              <a:t>                    public void run() {tvOnline.setText("Online");}});</a:t>
            </a:r>
          </a:p>
          <a:p>
            <a:pPr>
              <a:buNone/>
            </a:pPr>
            <a:r>
              <a:rPr lang="pt-BR" sz="1300" dirty="0" smtClean="0"/>
              <a:t>                while (true) {</a:t>
            </a:r>
          </a:p>
          <a:p>
            <a:pPr>
              <a:buNone/>
            </a:pPr>
            <a:r>
              <a:rPr lang="pt-BR" sz="1300" dirty="0" smtClean="0"/>
              <a:t>                    socket = socketServidor.accept();</a:t>
            </a:r>
          </a:p>
          <a:p>
            <a:pPr>
              <a:buNone/>
            </a:pPr>
            <a:r>
              <a:rPr lang="pt-BR" sz="1300" dirty="0" smtClean="0"/>
              <a:t>                    BufferedReader in = new BufferedReader(new InputStreamReader(socket.getInputStream</a:t>
            </a:r>
            <a:r>
              <a:rPr lang="pt-BR" sz="1300" dirty="0" smtClean="0"/>
              <a:t>()));</a:t>
            </a:r>
            <a:endParaRPr lang="pt-BR" sz="1300" dirty="0" smtClean="0"/>
          </a:p>
          <a:p>
            <a:pPr>
              <a:buNone/>
            </a:pPr>
            <a:r>
              <a:rPr lang="pt-BR" sz="1300" dirty="0" smtClean="0"/>
              <a:t>                    final String entrada = in.readLine();</a:t>
            </a:r>
          </a:p>
          <a:p>
            <a:pPr>
              <a:buNone/>
            </a:pPr>
            <a:r>
              <a:rPr lang="pt-BR" sz="1300" dirty="0" smtClean="0"/>
              <a:t>                    MainActivity.this.runOnUiThread(new Runnable() {</a:t>
            </a:r>
          </a:p>
          <a:p>
            <a:pPr>
              <a:buNone/>
            </a:pPr>
            <a:r>
              <a:rPr lang="pt-BR" sz="1300" dirty="0" smtClean="0"/>
              <a:t>                        @Override</a:t>
            </a:r>
          </a:p>
          <a:p>
            <a:pPr>
              <a:buNone/>
            </a:pPr>
            <a:r>
              <a:rPr lang="pt-BR" sz="1300" dirty="0" smtClean="0"/>
              <a:t>                        public void run() {</a:t>
            </a:r>
          </a:p>
          <a:p>
            <a:pPr>
              <a:buNone/>
            </a:pPr>
            <a:r>
              <a:rPr lang="pt-BR" sz="1300" dirty="0" smtClean="0"/>
              <a:t>                            etConversa.append("\n[Recebido]:"+entrada</a:t>
            </a:r>
            <a:r>
              <a:rPr lang="pt-BR" sz="1300" dirty="0" smtClean="0"/>
              <a:t>); }</a:t>
            </a:r>
            <a:endParaRPr lang="pt-BR" sz="1300" dirty="0" smtClean="0"/>
          </a:p>
          <a:p>
            <a:pPr>
              <a:buNone/>
            </a:pPr>
            <a:r>
              <a:rPr lang="pt-BR" sz="1300" dirty="0" smtClean="0"/>
              <a:t>                    });</a:t>
            </a:r>
          </a:p>
          <a:p>
            <a:pPr>
              <a:buNone/>
            </a:pPr>
            <a:r>
              <a:rPr lang="pt-BR" sz="1300" dirty="0" smtClean="0"/>
              <a:t>                    socket.close();</a:t>
            </a:r>
          </a:p>
          <a:p>
            <a:pPr>
              <a:buNone/>
            </a:pPr>
            <a:r>
              <a:rPr lang="pt-BR" sz="1300" dirty="0" smtClean="0"/>
              <a:t>                }</a:t>
            </a:r>
          </a:p>
          <a:p>
            <a:pPr>
              <a:buNone/>
            </a:pPr>
            <a:r>
              <a:rPr lang="pt-BR" sz="1300" dirty="0" smtClean="0"/>
              <a:t>            }</a:t>
            </a:r>
            <a:endParaRPr lang="pt-BR" sz="13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</a:t>
            </a:r>
            <a:r>
              <a:rPr lang="pt-BR" dirty="0" smtClean="0"/>
              <a:t>Servidor ... Continuação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800" dirty="0" smtClean="0"/>
              <a:t>            catch </a:t>
            </a:r>
            <a:r>
              <a:rPr lang="pt-BR" sz="2800" dirty="0" smtClean="0"/>
              <a:t>(IOException ex){</a:t>
            </a:r>
          </a:p>
          <a:p>
            <a:pPr>
              <a:buNone/>
            </a:pPr>
            <a:r>
              <a:rPr lang="pt-BR" sz="2800" dirty="0" smtClean="0"/>
              <a:t>                MainActivity.this.runOnUiThread(new Runnable() {</a:t>
            </a:r>
          </a:p>
          <a:p>
            <a:pPr>
              <a:buNone/>
            </a:pPr>
            <a:r>
              <a:rPr lang="pt-BR" sz="2800" dirty="0" smtClean="0"/>
              <a:t>                    @Override</a:t>
            </a:r>
          </a:p>
          <a:p>
            <a:pPr>
              <a:buNone/>
            </a:pPr>
            <a:r>
              <a:rPr lang="pt-BR" sz="2800" dirty="0" smtClean="0"/>
              <a:t>                    public void run() {tvOnline.setText("erro");}});</a:t>
            </a:r>
          </a:p>
          <a:p>
            <a:pPr>
              <a:buNone/>
            </a:pPr>
            <a:r>
              <a:rPr lang="pt-BR" sz="2800" dirty="0" smtClean="0"/>
              <a:t>            }</a:t>
            </a:r>
          </a:p>
          <a:p>
            <a:pPr>
              <a:buNone/>
            </a:pPr>
            <a:r>
              <a:rPr lang="pt-BR" sz="2800" dirty="0" smtClean="0"/>
              <a:t>            return null;</a:t>
            </a:r>
          </a:p>
          <a:p>
            <a:pPr>
              <a:buNone/>
            </a:pPr>
            <a:r>
              <a:rPr lang="pt-BR" sz="2800" dirty="0" smtClean="0"/>
              <a:t>        }</a:t>
            </a:r>
          </a:p>
          <a:p>
            <a:pPr>
              <a:buNone/>
            </a:pPr>
            <a:r>
              <a:rPr lang="pt-BR" sz="2800" dirty="0" smtClean="0"/>
              <a:t>    }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428860" y="5929330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Em caso de excessão, escreve erro na tela.</a:t>
            </a:r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Servidor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Variáveis para o servidor e o cliente socket</a:t>
            </a:r>
          </a:p>
          <a:p>
            <a:pPr>
              <a:buNone/>
            </a:pPr>
            <a:r>
              <a:rPr lang="pt-BR" sz="2400" dirty="0" smtClean="0"/>
              <a:t>		ServerSocket </a:t>
            </a:r>
            <a:r>
              <a:rPr lang="pt-BR" sz="2400" dirty="0" smtClean="0"/>
              <a:t>socketServidor = null;</a:t>
            </a:r>
          </a:p>
          <a:p>
            <a:pPr>
              <a:buNone/>
            </a:pPr>
            <a:r>
              <a:rPr lang="pt-BR" sz="2400" dirty="0" smtClean="0"/>
              <a:t>          </a:t>
            </a:r>
            <a:r>
              <a:rPr lang="pt-BR" sz="2400" dirty="0" smtClean="0"/>
              <a:t>Socket </a:t>
            </a:r>
            <a:r>
              <a:rPr lang="pt-BR" sz="2400" dirty="0" smtClean="0"/>
              <a:t>socket = null</a:t>
            </a:r>
            <a:r>
              <a:rPr lang="pt-BR" sz="2400" dirty="0" smtClean="0"/>
              <a:t>;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dirty="0" smtClean="0"/>
              <a:t>Altera um componente da interface na Thread principal</a:t>
            </a:r>
          </a:p>
          <a:p>
            <a:pPr>
              <a:buNone/>
            </a:pPr>
            <a:r>
              <a:rPr lang="pt-BR" sz="2400" dirty="0" smtClean="0"/>
              <a:t> MainActivity.this.runOnUiThread(new Runnable() {</a:t>
            </a:r>
          </a:p>
          <a:p>
            <a:pPr>
              <a:buNone/>
            </a:pPr>
            <a:r>
              <a:rPr lang="pt-BR" sz="2400" dirty="0" smtClean="0"/>
              <a:t>                    @Override</a:t>
            </a:r>
          </a:p>
          <a:p>
            <a:pPr>
              <a:buNone/>
            </a:pPr>
            <a:r>
              <a:rPr lang="pt-BR" sz="2400" dirty="0" smtClean="0"/>
              <a:t>                    public void run() {tvOnline.setText("Online</a:t>
            </a:r>
            <a:r>
              <a:rPr lang="pt-BR" sz="2400" dirty="0" smtClean="0"/>
              <a:t>");}</a:t>
            </a:r>
          </a:p>
          <a:p>
            <a:pPr>
              <a:buNone/>
            </a:pPr>
            <a:r>
              <a:rPr lang="pt-BR" sz="2400" dirty="0" smtClean="0"/>
              <a:t>});</a:t>
            </a:r>
            <a:endParaRPr lang="pt-BR" sz="2400" dirty="0" smtClean="0"/>
          </a:p>
          <a:p>
            <a:endParaRPr lang="pt-BR" sz="2400" dirty="0" smtClean="0"/>
          </a:p>
          <a:p>
            <a:endParaRPr lang="pt-BR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Servidor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while </a:t>
            </a:r>
            <a:r>
              <a:rPr lang="pt-BR" sz="2000" dirty="0" smtClean="0"/>
              <a:t>(true) {</a:t>
            </a:r>
          </a:p>
          <a:p>
            <a:pPr>
              <a:buNone/>
            </a:pPr>
            <a:r>
              <a:rPr lang="pt-BR" sz="2000" dirty="0" smtClean="0"/>
              <a:t>                    socket = socketServidor.accept</a:t>
            </a:r>
            <a:r>
              <a:rPr lang="pt-BR" sz="2000" dirty="0" smtClean="0"/>
              <a:t>(); </a:t>
            </a:r>
            <a:r>
              <a:rPr lang="pt-BR" sz="2000" dirty="0" smtClean="0">
                <a:solidFill>
                  <a:schemeClr val="accent1"/>
                </a:solidFill>
              </a:rPr>
              <a:t>//Aceita uma nova conexão</a:t>
            </a:r>
          </a:p>
          <a:p>
            <a:pPr>
              <a:buNone/>
            </a:pPr>
            <a:r>
              <a:rPr lang="pt-BR" sz="2000" dirty="0" smtClean="0"/>
              <a:t>	</a:t>
            </a:r>
            <a:r>
              <a:rPr lang="pt-BR" sz="2000" dirty="0" smtClean="0"/>
              <a:t>	</a:t>
            </a:r>
            <a:r>
              <a:rPr lang="pt-BR" sz="2000" dirty="0" smtClean="0">
                <a:solidFill>
                  <a:schemeClr val="accent1"/>
                </a:solidFill>
              </a:rPr>
              <a:t>    //Cria o objeto para escutar o cliente</a:t>
            </a:r>
            <a:endParaRPr lang="pt-BR" sz="2000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pt-BR" sz="2000" dirty="0" smtClean="0"/>
              <a:t>                    BufferedReader in = new </a:t>
            </a:r>
            <a:r>
              <a:rPr lang="pt-BR" sz="2000" dirty="0" smtClean="0"/>
              <a:t>BufferedReader(new</a:t>
            </a:r>
          </a:p>
          <a:p>
            <a:pPr>
              <a:buNone/>
            </a:pPr>
            <a:r>
              <a:rPr lang="pt-BR" sz="2000" dirty="0" smtClean="0"/>
              <a:t> </a:t>
            </a:r>
            <a:r>
              <a:rPr lang="pt-BR" sz="2000" dirty="0" smtClean="0"/>
              <a:t>                                                       </a:t>
            </a:r>
            <a:r>
              <a:rPr lang="pt-BR" sz="2000" dirty="0" smtClean="0"/>
              <a:t>InputStreamReader(socket.getInputStream()));</a:t>
            </a:r>
          </a:p>
          <a:p>
            <a:pPr>
              <a:buNone/>
            </a:pPr>
            <a:r>
              <a:rPr lang="pt-BR" sz="2000" dirty="0" smtClean="0"/>
              <a:t>                    final String entrada = in.readLine</a:t>
            </a:r>
            <a:r>
              <a:rPr lang="pt-BR" sz="2000" dirty="0" smtClean="0"/>
              <a:t>(); </a:t>
            </a:r>
            <a:r>
              <a:rPr lang="pt-BR" sz="2000" dirty="0" smtClean="0">
                <a:solidFill>
                  <a:schemeClr val="accent1"/>
                </a:solidFill>
              </a:rPr>
              <a:t>//recebe dados do cliente</a:t>
            </a:r>
            <a:endParaRPr lang="pt-BR" sz="2000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pt-BR" sz="2000" dirty="0" smtClean="0"/>
              <a:t>                    MainActivity.this.runOnUiThread(new Runnable() {</a:t>
            </a:r>
          </a:p>
          <a:p>
            <a:pPr>
              <a:buNone/>
            </a:pPr>
            <a:r>
              <a:rPr lang="pt-BR" sz="2000" dirty="0" smtClean="0"/>
              <a:t>                        @Override</a:t>
            </a:r>
          </a:p>
          <a:p>
            <a:pPr>
              <a:buNone/>
            </a:pPr>
            <a:r>
              <a:rPr lang="pt-BR" sz="2000" dirty="0" smtClean="0"/>
              <a:t>                        public void run() </a:t>
            </a:r>
            <a:r>
              <a:rPr lang="pt-BR" sz="2000" dirty="0" smtClean="0"/>
              <a:t>{</a:t>
            </a:r>
          </a:p>
          <a:p>
            <a:pPr>
              <a:buNone/>
            </a:pPr>
            <a:r>
              <a:rPr lang="pt-BR" sz="2000" dirty="0" smtClean="0"/>
              <a:t>	</a:t>
            </a:r>
            <a:r>
              <a:rPr lang="pt-BR" sz="2000" dirty="0" smtClean="0"/>
              <a:t>	</a:t>
            </a:r>
            <a:r>
              <a:rPr lang="pt-BR" sz="2000" dirty="0" smtClean="0">
                <a:solidFill>
                  <a:schemeClr val="accent1"/>
                </a:solidFill>
              </a:rPr>
              <a:t>            //Exibe na caixa de texto o que foi recebido</a:t>
            </a:r>
            <a:endParaRPr lang="pt-BR" sz="2000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pt-BR" sz="2000" dirty="0" smtClean="0"/>
              <a:t>                            etConversa.append("\n[Recebido]:"+entrada); </a:t>
            </a:r>
            <a:r>
              <a:rPr lang="pt-BR" sz="2000" dirty="0" smtClean="0"/>
              <a:t>}     </a:t>
            </a:r>
            <a:r>
              <a:rPr lang="pt-BR" sz="2000" dirty="0" smtClean="0"/>
              <a:t>});</a:t>
            </a:r>
          </a:p>
          <a:p>
            <a:pPr>
              <a:buNone/>
            </a:pPr>
            <a:r>
              <a:rPr lang="pt-BR" sz="2000" dirty="0" smtClean="0"/>
              <a:t>                    socket.close</a:t>
            </a:r>
            <a:r>
              <a:rPr lang="pt-BR" sz="2000" dirty="0" smtClean="0"/>
              <a:t>(); //Termina a conexão</a:t>
            </a: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          </a:t>
            </a:r>
            <a:r>
              <a:rPr lang="pt-BR" sz="2000" dirty="0" smtClean="0"/>
              <a:t>}</a:t>
            </a:r>
            <a:endParaRPr lang="pt-BR" sz="2000" dirty="0" smtClean="0"/>
          </a:p>
          <a:p>
            <a:pPr>
              <a:buNone/>
            </a:pPr>
            <a:endParaRPr lang="pt-BR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onClickEnviar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000" dirty="0" smtClean="0"/>
              <a:t> public void onClickEnviar(View view){</a:t>
            </a:r>
          </a:p>
          <a:p>
            <a:pPr>
              <a:buNone/>
            </a:pPr>
            <a:r>
              <a:rPr lang="pt-BR" sz="2000" dirty="0" smtClean="0"/>
              <a:t>        String ip = etIP.getText().toString();</a:t>
            </a:r>
          </a:p>
          <a:p>
            <a:pPr>
              <a:buNone/>
            </a:pPr>
            <a:r>
              <a:rPr lang="pt-BR" sz="2000" dirty="0" smtClean="0"/>
              <a:t>        String texto = etTexto.getText().toString();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        Cliente cliente = new Cliente();</a:t>
            </a:r>
          </a:p>
          <a:p>
            <a:pPr>
              <a:buNone/>
            </a:pPr>
            <a:r>
              <a:rPr lang="pt-BR" sz="2000" dirty="0" smtClean="0"/>
              <a:t>        if(Build.VERSION.SDK_INT &gt;= Build.VERSION_CODES.HONEYCOMB)</a:t>
            </a:r>
          </a:p>
          <a:p>
            <a:pPr>
              <a:buNone/>
            </a:pPr>
            <a:r>
              <a:rPr lang="pt-BR" sz="2000" dirty="0" smtClean="0"/>
              <a:t>            cliente.executeOnExecutor(AsyncTask.THREAD_POOL_EXECUTOR, ip,texto);</a:t>
            </a:r>
          </a:p>
          <a:p>
            <a:pPr>
              <a:buNone/>
            </a:pPr>
            <a:r>
              <a:rPr lang="pt-BR" sz="2000" dirty="0" smtClean="0"/>
              <a:t>        else</a:t>
            </a:r>
          </a:p>
          <a:p>
            <a:pPr>
              <a:buNone/>
            </a:pPr>
            <a:r>
              <a:rPr lang="pt-BR" sz="2000" dirty="0" smtClean="0"/>
              <a:t>            cliente.execute(ip,texto);</a:t>
            </a:r>
          </a:p>
          <a:p>
            <a:pPr>
              <a:buNone/>
            </a:pPr>
            <a:r>
              <a:rPr lang="pt-BR" sz="2000" dirty="0" smtClean="0"/>
              <a:t>    }</a:t>
            </a:r>
            <a:endParaRPr lang="pt-BR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onClickEnviar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 uma conexão cliente, envia os dados e finaliza</a:t>
            </a:r>
          </a:p>
          <a:p>
            <a:r>
              <a:rPr lang="pt-BR" dirty="0" smtClean="0"/>
              <a:t>Versões mais antigas (&gt;=11) aceitam somene um AsyncTask em execução</a:t>
            </a:r>
          </a:p>
          <a:p>
            <a:pPr lvl="1"/>
            <a:r>
              <a:rPr lang="pt-BR" dirty="0" smtClean="0"/>
              <a:t>A segunda AsyncTask deve ser executada pelo método executeOnExecutor()</a:t>
            </a:r>
            <a:endParaRPr lang="pt-B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 a conexão, envia o que está na caixa de texto e termina a conexão</a:t>
            </a:r>
          </a:p>
          <a:p>
            <a:r>
              <a:rPr lang="pt-BR" dirty="0" smtClean="0"/>
              <a:t>Utiliza o IP passado pelo usuário</a:t>
            </a:r>
          </a:p>
          <a:p>
            <a:r>
              <a:rPr lang="pt-BR" dirty="0" smtClean="0"/>
              <a:t>Utiliza a porta 5000</a:t>
            </a:r>
            <a:endParaRPr lang="pt-B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7752" y="274638"/>
            <a:ext cx="3829048" cy="1143000"/>
          </a:xfrm>
        </p:spPr>
        <p:txBody>
          <a:bodyPr/>
          <a:lstStyle/>
          <a:p>
            <a:r>
              <a:rPr lang="pt-BR" dirty="0" smtClean="0"/>
              <a:t>Classe 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public Void doInBackground(final String... params){</a:t>
            </a:r>
          </a:p>
          <a:p>
            <a:pPr>
              <a:buNone/>
            </a:pPr>
            <a:r>
              <a:rPr lang="pt-BR" dirty="0" smtClean="0"/>
              <a:t>            try{</a:t>
            </a:r>
          </a:p>
          <a:p>
            <a:pPr>
              <a:buNone/>
            </a:pPr>
            <a:r>
              <a:rPr lang="pt-BR" dirty="0" smtClean="0"/>
              <a:t>                Socket socketcliente = new Socket(params[0],5000);</a:t>
            </a:r>
          </a:p>
          <a:p>
            <a:pPr>
              <a:buNone/>
            </a:pPr>
            <a:r>
              <a:rPr lang="pt-BR" dirty="0" smtClean="0"/>
              <a:t>                PrintWriter out = new PrintWriter(socketcliente.getOutputStream(),true);</a:t>
            </a:r>
          </a:p>
          <a:p>
            <a:pPr>
              <a:buNone/>
            </a:pPr>
            <a:r>
              <a:rPr lang="pt-BR" dirty="0" smtClean="0"/>
              <a:t>                out.println(params[1]);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        MainActivity.this.runOnUiThread(new Runnable() {</a:t>
            </a:r>
          </a:p>
          <a:p>
            <a:pPr>
              <a:buNone/>
            </a:pPr>
            <a:r>
              <a:rPr lang="pt-BR" dirty="0" smtClean="0"/>
              <a:t>                    @Override</a:t>
            </a:r>
          </a:p>
          <a:p>
            <a:pPr>
              <a:buNone/>
            </a:pPr>
            <a:r>
              <a:rPr lang="pt-BR" dirty="0" smtClean="0"/>
              <a:t>                    public void run() {</a:t>
            </a:r>
          </a:p>
          <a:p>
            <a:pPr>
              <a:buNone/>
            </a:pPr>
            <a:r>
              <a:rPr lang="pt-BR" dirty="0" smtClean="0"/>
              <a:t>                        etConversa.append("\n[Eu]:"+params[1]);</a:t>
            </a:r>
          </a:p>
          <a:p>
            <a:pPr>
              <a:buNone/>
            </a:pPr>
            <a:r>
              <a:rPr lang="pt-BR" dirty="0" smtClean="0"/>
              <a:t>                    }</a:t>
            </a:r>
          </a:p>
          <a:p>
            <a:pPr>
              <a:buNone/>
            </a:pPr>
            <a:r>
              <a:rPr lang="pt-BR" dirty="0" smtClean="0"/>
              <a:t>                });</a:t>
            </a:r>
          </a:p>
          <a:p>
            <a:pPr>
              <a:buNone/>
            </a:pPr>
            <a:r>
              <a:rPr lang="pt-BR" dirty="0" smtClean="0"/>
              <a:t>                out.close();</a:t>
            </a:r>
          </a:p>
          <a:p>
            <a:pPr>
              <a:buNone/>
            </a:pPr>
            <a:r>
              <a:rPr lang="pt-BR" dirty="0" smtClean="0"/>
              <a:t>                socketcliente.close();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    catch (IOException ex){</a:t>
            </a:r>
          </a:p>
          <a:p>
            <a:pPr>
              <a:buNone/>
            </a:pPr>
            <a:r>
              <a:rPr lang="pt-BR" dirty="0" smtClean="0"/>
              <a:t>                MainActivity.this.runOnUiThread(new Runnable() {</a:t>
            </a:r>
          </a:p>
          <a:p>
            <a:pPr>
              <a:buNone/>
            </a:pPr>
            <a:r>
              <a:rPr lang="pt-BR" dirty="0" smtClean="0"/>
              <a:t>                    @Override</a:t>
            </a:r>
          </a:p>
          <a:p>
            <a:pPr>
              <a:buNone/>
            </a:pPr>
            <a:r>
              <a:rPr lang="pt-BR" dirty="0" smtClean="0"/>
              <a:t>                    public void run() {</a:t>
            </a:r>
          </a:p>
          <a:p>
            <a:pPr>
              <a:buNone/>
            </a:pPr>
            <a:r>
              <a:rPr lang="pt-BR" dirty="0" smtClean="0"/>
              <a:t>                        tvOnline.setText("Erro no cliente.");</a:t>
            </a:r>
          </a:p>
          <a:p>
            <a:pPr>
              <a:buNone/>
            </a:pPr>
            <a:r>
              <a:rPr lang="pt-BR" dirty="0" smtClean="0"/>
              <a:t>                    }</a:t>
            </a:r>
          </a:p>
          <a:p>
            <a:pPr>
              <a:buNone/>
            </a:pPr>
            <a:r>
              <a:rPr lang="pt-BR" dirty="0" smtClean="0"/>
              <a:t>                });</a:t>
            </a:r>
          </a:p>
          <a:p>
            <a:pPr>
              <a:buNone/>
            </a:pPr>
            <a:r>
              <a:rPr lang="pt-BR" dirty="0" smtClean="0"/>
              <a:t>            }</a:t>
            </a:r>
          </a:p>
          <a:p>
            <a:pPr>
              <a:buNone/>
            </a:pPr>
            <a:r>
              <a:rPr lang="pt-BR" dirty="0" smtClean="0"/>
              <a:t>            return null;</a:t>
            </a:r>
          </a:p>
          <a:p>
            <a:pPr>
              <a:buNone/>
            </a:pPr>
            <a:r>
              <a:rPr lang="pt-BR" dirty="0" smtClean="0"/>
              <a:t>        }</a:t>
            </a:r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Instale a aplicação em dois celulares</a:t>
            </a:r>
          </a:p>
          <a:p>
            <a:r>
              <a:rPr lang="pt-BR" dirty="0" smtClean="0"/>
              <a:t>Em cada celular, informe o IP do outro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O método </a:t>
            </a:r>
            <a:r>
              <a:rPr lang="pt-BR" b="1" dirty="0" smtClean="0"/>
              <a:t>onPreExecute</a:t>
            </a:r>
            <a:r>
              <a:rPr lang="pt-BR" dirty="0" smtClean="0"/>
              <a:t> é executado sempre antes da Thread ser iniciada, e é onde são colocadas as mensagens a serem exibidas na tela para o usuário. Este não é obrigatório e executa na mesma Thread que a interface gráfica;</a:t>
            </a:r>
          </a:p>
          <a:p>
            <a:r>
              <a:rPr lang="pt-BR" dirty="0" smtClean="0"/>
              <a:t>O método obrigatório </a:t>
            </a:r>
            <a:r>
              <a:rPr lang="pt-BR" b="1" dirty="0" smtClean="0"/>
              <a:t>doInBackground</a:t>
            </a:r>
            <a:r>
              <a:rPr lang="pt-BR" dirty="0" smtClean="0"/>
              <a:t> é o responsável por todo o processamento pesado, pois ele é executado em uma Thread separada. Enquanto é processada a informação, a tela do usuário não ficará travada. Seu retorno é passado por parâmetro para o método onPostExecute;</a:t>
            </a:r>
          </a:p>
          <a:p>
            <a:r>
              <a:rPr lang="pt-BR" dirty="0" smtClean="0"/>
              <a:t>O método </a:t>
            </a:r>
            <a:r>
              <a:rPr lang="pt-BR" b="1" dirty="0" smtClean="0"/>
              <a:t>onPostExecute</a:t>
            </a:r>
            <a:r>
              <a:rPr lang="pt-BR" dirty="0" smtClean="0"/>
              <a:t> é o que recebe o retorno do doInBackground e é chamado utilizando um Handler. Sua execução se dá na mesma Thread que a interface gráfica;</a:t>
            </a:r>
          </a:p>
          <a:p>
            <a:r>
              <a:rPr lang="pt-BR" dirty="0" smtClean="0"/>
              <a:t>O método </a:t>
            </a:r>
            <a:r>
              <a:rPr lang="pt-BR" b="1" dirty="0" smtClean="0"/>
              <a:t>onProgressUpdate</a:t>
            </a:r>
            <a:r>
              <a:rPr lang="pt-BR" dirty="0" smtClean="0"/>
              <a:t> é o responsável por receber as informações para mostrar a porcentagem do download na tela para o usuário. Também é executado na mesma Thread que a interface gráfica.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a seguinte interface gráfica:</a:t>
            </a:r>
            <a:endParaRPr lang="pt-BR" dirty="0"/>
          </a:p>
        </p:txBody>
      </p:sp>
      <p:pic>
        <p:nvPicPr>
          <p:cNvPr id="4" name="Imagem 3" descr="asynktas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2214554"/>
            <a:ext cx="2314577" cy="385762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500826" y="3857628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Mudar o nome para label1</a:t>
            </a:r>
            <a:endParaRPr lang="pt-BR" dirty="0"/>
          </a:p>
        </p:txBody>
      </p:sp>
      <p:cxnSp>
        <p:nvCxnSpPr>
          <p:cNvPr id="7" name="Conector de seta reta 6"/>
          <p:cNvCxnSpPr>
            <a:stCxn id="5" idx="1"/>
          </p:cNvCxnSpPr>
          <p:nvPr/>
        </p:nvCxnSpPr>
        <p:spPr>
          <a:xfrm rot="10800000" flipV="1">
            <a:off x="5214942" y="4180794"/>
            <a:ext cx="1285884" cy="34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200" dirty="0" smtClean="0"/>
              <a:t>public class MainActivity extends AppCompatActivity {</a:t>
            </a:r>
          </a:p>
          <a:p>
            <a:pPr>
              <a:buNone/>
            </a:pPr>
            <a:r>
              <a:rPr lang="pt-BR" sz="1200" dirty="0" smtClean="0"/>
              <a:t>    private ProgressDialog load;</a:t>
            </a:r>
          </a:p>
          <a:p>
            <a:pPr>
              <a:buNone/>
            </a:pPr>
            <a:r>
              <a:rPr lang="pt-BR" sz="1200" dirty="0" smtClean="0"/>
              <a:t>    TextView label;</a:t>
            </a:r>
          </a:p>
          <a:p>
            <a:pPr>
              <a:buNone/>
            </a:pPr>
            <a:r>
              <a:rPr lang="pt-BR" sz="1200" dirty="0" smtClean="0"/>
              <a:t>    @Override</a:t>
            </a:r>
          </a:p>
          <a:p>
            <a:pPr>
              <a:buNone/>
            </a:pPr>
            <a:r>
              <a:rPr lang="pt-BR" sz="12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1200" dirty="0" smtClean="0"/>
              <a:t>        super.onCreate(savedInstanceState);</a:t>
            </a:r>
          </a:p>
          <a:p>
            <a:pPr>
              <a:buNone/>
            </a:pPr>
            <a:r>
              <a:rPr lang="pt-BR" sz="1200" dirty="0" smtClean="0"/>
              <a:t>        setContentView(R.layout.activity_main);</a:t>
            </a:r>
          </a:p>
          <a:p>
            <a:pPr>
              <a:buNone/>
            </a:pPr>
            <a:r>
              <a:rPr lang="pt-BR" sz="1200" dirty="0" smtClean="0"/>
              <a:t>        label = (TextView)findViewById(R.id.label1);</a:t>
            </a:r>
          </a:p>
          <a:p>
            <a:pPr>
              <a:buNone/>
            </a:pPr>
            <a:r>
              <a:rPr lang="pt-BR" sz="1200" dirty="0" smtClean="0"/>
              <a:t>        MyTask r = new MyTask();</a:t>
            </a:r>
          </a:p>
          <a:p>
            <a:pPr>
              <a:buNone/>
            </a:pPr>
            <a:r>
              <a:rPr lang="pt-BR" sz="1200" dirty="0" smtClean="0"/>
              <a:t>        r.execute("rone");</a:t>
            </a:r>
          </a:p>
          <a:p>
            <a:pPr>
              <a:buNone/>
            </a:pPr>
            <a:r>
              <a:rPr lang="pt-BR" sz="1200" dirty="0" smtClean="0"/>
              <a:t>    }</a:t>
            </a:r>
          </a:p>
          <a:p>
            <a:pPr>
              <a:buNone/>
            </a:pPr>
            <a:r>
              <a:rPr lang="pt-BR" sz="1200" dirty="0" smtClean="0"/>
              <a:t>    private class MyTask extends AsyncTask&lt;String,Void,String&gt;{</a:t>
            </a:r>
          </a:p>
          <a:p>
            <a:pPr>
              <a:buNone/>
            </a:pPr>
            <a:r>
              <a:rPr lang="pt-BR" sz="1200" dirty="0" smtClean="0"/>
              <a:t>        @Override</a:t>
            </a:r>
          </a:p>
          <a:p>
            <a:pPr>
              <a:buNone/>
            </a:pPr>
            <a:r>
              <a:rPr lang="pt-BR" sz="1200" dirty="0" smtClean="0"/>
              <a:t>        protected void onPreExecute() {</a:t>
            </a:r>
          </a:p>
          <a:p>
            <a:pPr>
              <a:buNone/>
            </a:pPr>
            <a:r>
              <a:rPr lang="pt-BR" sz="1200" dirty="0" smtClean="0"/>
              <a:t>            load = ProgressDialog.show(MainActivity.this, "Por favor Aguarde ...",</a:t>
            </a:r>
          </a:p>
          <a:p>
            <a:pPr>
              <a:buNone/>
            </a:pPr>
            <a:r>
              <a:rPr lang="pt-BR" sz="1200" dirty="0" smtClean="0"/>
              <a:t>                    "Contando até cem milhões ...");</a:t>
            </a:r>
          </a:p>
          <a:p>
            <a:pPr>
              <a:buNone/>
            </a:pPr>
            <a:r>
              <a:rPr lang="pt-BR" sz="1200" dirty="0" smtClean="0"/>
              <a:t>        }</a:t>
            </a:r>
          </a:p>
          <a:p>
            <a:pPr>
              <a:buNone/>
            </a:pPr>
            <a:r>
              <a:rPr lang="pt-BR" sz="1200" dirty="0" smtClean="0"/>
              <a:t>        @Override</a:t>
            </a:r>
          </a:p>
          <a:p>
            <a:pPr>
              <a:buNone/>
            </a:pPr>
            <a:r>
              <a:rPr lang="pt-BR" sz="1200" dirty="0" smtClean="0"/>
              <a:t>        protected String doInBackground(String... params) {</a:t>
            </a:r>
          </a:p>
          <a:p>
            <a:pPr>
              <a:buNone/>
            </a:pPr>
            <a:r>
              <a:rPr lang="pt-BR" sz="1200" dirty="0" smtClean="0"/>
              <a:t>            for(long i=0; i&lt;1000000;i++){   //subistituir os 2 for por uma tarefa de rede</a:t>
            </a:r>
          </a:p>
          <a:p>
            <a:pPr>
              <a:buNone/>
            </a:pPr>
            <a:r>
              <a:rPr lang="pt-BR" sz="1200" dirty="0" smtClean="0"/>
              <a:t>                for(long u=0; u&lt;1000;u++);</a:t>
            </a:r>
          </a:p>
          <a:p>
            <a:pPr>
              <a:buNone/>
            </a:pPr>
            <a:r>
              <a:rPr lang="pt-BR" sz="1200" dirty="0" smtClean="0"/>
              <a:t>            }</a:t>
            </a:r>
          </a:p>
          <a:p>
            <a:pPr>
              <a:buNone/>
            </a:pPr>
            <a:r>
              <a:rPr lang="pt-BR" sz="1200" dirty="0" smtClean="0"/>
              <a:t>            return params[0];</a:t>
            </a:r>
          </a:p>
          <a:p>
            <a:pPr>
              <a:buNone/>
            </a:pPr>
            <a:r>
              <a:rPr lang="pt-BR" sz="1200" dirty="0" smtClean="0"/>
              <a:t>        }</a:t>
            </a:r>
          </a:p>
          <a:p>
            <a:pPr>
              <a:buNone/>
            </a:pPr>
            <a:r>
              <a:rPr lang="pt-BR" sz="1200" dirty="0" smtClean="0"/>
              <a:t>        @Override</a:t>
            </a:r>
          </a:p>
          <a:p>
            <a:pPr>
              <a:buNone/>
            </a:pPr>
            <a:r>
              <a:rPr lang="pt-BR" sz="1200" dirty="0" smtClean="0"/>
              <a:t>        protected void onPostExecute(String retorno){</a:t>
            </a:r>
          </a:p>
          <a:p>
            <a:pPr>
              <a:buNone/>
            </a:pPr>
            <a:r>
              <a:rPr lang="pt-BR" sz="1200" dirty="0" smtClean="0"/>
              <a:t>            label.setText(retorno);</a:t>
            </a:r>
          </a:p>
          <a:p>
            <a:pPr>
              <a:buNone/>
            </a:pPr>
            <a:r>
              <a:rPr lang="pt-BR" sz="1200" dirty="0" smtClean="0"/>
              <a:t>            load.dismiss();</a:t>
            </a:r>
          </a:p>
          <a:p>
            <a:pPr>
              <a:buNone/>
            </a:pPr>
            <a:r>
              <a:rPr lang="pt-BR" sz="1200" dirty="0" smtClean="0"/>
              <a:t>        }</a:t>
            </a:r>
          </a:p>
          <a:p>
            <a:pPr>
              <a:buNone/>
            </a:pPr>
            <a:r>
              <a:rPr lang="pt-BR" sz="1200" dirty="0" smtClean="0"/>
              <a:t>    }</a:t>
            </a:r>
          </a:p>
          <a:p>
            <a:pPr>
              <a:buNone/>
            </a:pPr>
            <a:r>
              <a:rPr lang="pt-BR" sz="1200" dirty="0" smtClean="0"/>
              <a:t>}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86066"/>
            <a:ext cx="8229600" cy="1143000"/>
          </a:xfrm>
        </p:spPr>
        <p:txBody>
          <a:bodyPr/>
          <a:lstStyle/>
          <a:p>
            <a:r>
              <a:rPr lang="pt-BR" dirty="0" smtClean="0"/>
              <a:t>Socket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Socket?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Definição:</a:t>
            </a:r>
          </a:p>
          <a:p>
            <a:pPr>
              <a:buNone/>
            </a:pPr>
            <a:r>
              <a:rPr lang="pt-BR" dirty="0" smtClean="0"/>
              <a:t>	Link </a:t>
            </a:r>
            <a:r>
              <a:rPr lang="pt-BR" dirty="0"/>
              <a:t>de comunicação entre dois  processos que podem estar em  computadores distintos.</a:t>
            </a:r>
          </a:p>
          <a:p>
            <a:endParaRPr lang="pt-BR" dirty="0" smtClean="0"/>
          </a:p>
          <a:p>
            <a:r>
              <a:rPr lang="pt-BR" b="1" dirty="0"/>
              <a:t>Utilidade:</a:t>
            </a:r>
          </a:p>
          <a:p>
            <a:pPr>
              <a:buNone/>
            </a:pPr>
            <a:r>
              <a:rPr lang="pt-BR" dirty="0" smtClean="0"/>
              <a:t>	Comunicação </a:t>
            </a:r>
            <a:r>
              <a:rPr lang="pt-BR" dirty="0"/>
              <a:t>entre máquinas conectadas  em uma rede.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Endereço </a:t>
            </a:r>
            <a:r>
              <a:rPr lang="pt-BR" dirty="0" smtClean="0"/>
              <a:t>IP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Número que identifica todos os computadors conectados à internet</a:t>
            </a:r>
          </a:p>
          <a:p>
            <a:r>
              <a:rPr lang="pt-BR" sz="2800" dirty="0"/>
              <a:t>Exemplo: 255.255.255.255 (obs: ipv4)</a:t>
            </a:r>
          </a:p>
          <a:p>
            <a:r>
              <a:rPr lang="pt-BR" sz="2800" dirty="0"/>
              <a:t>Como saber o ip </a:t>
            </a:r>
            <a:r>
              <a:rPr lang="pt-BR" sz="2800" dirty="0" smtClean="0"/>
              <a:t>no prompt de comandos:</a:t>
            </a:r>
          </a:p>
          <a:p>
            <a:pPr lvl="1"/>
            <a:r>
              <a:rPr lang="pt-BR" sz="2400" dirty="0" smtClean="0"/>
              <a:t>Windows: digite </a:t>
            </a:r>
            <a:r>
              <a:rPr lang="pt-BR" sz="2400" dirty="0"/>
              <a:t>“</a:t>
            </a:r>
            <a:r>
              <a:rPr lang="pt-BR" sz="2400" dirty="0" smtClean="0"/>
              <a:t>ipconfig”</a:t>
            </a:r>
          </a:p>
          <a:p>
            <a:pPr lvl="1"/>
            <a:r>
              <a:rPr lang="pt-BR" sz="2400" dirty="0" smtClean="0"/>
              <a:t>Linux: digite “ifconfig”</a:t>
            </a:r>
          </a:p>
          <a:p>
            <a:pPr lvl="1"/>
            <a:endParaRPr lang="pt-BR" sz="2400" dirty="0"/>
          </a:p>
          <a:p>
            <a:pPr>
              <a:buNone/>
            </a:pPr>
            <a:endParaRPr lang="pt-BR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2223" y="4714884"/>
            <a:ext cx="36099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00636"/>
            <a:ext cx="1295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5143512"/>
            <a:ext cx="1295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ector reto 7"/>
          <p:cNvCxnSpPr>
            <a:stCxn id="1027" idx="3"/>
            <a:endCxn id="1026" idx="1"/>
          </p:cNvCxnSpPr>
          <p:nvPr/>
        </p:nvCxnSpPr>
        <p:spPr>
          <a:xfrm>
            <a:off x="1652558" y="5400686"/>
            <a:ext cx="809665" cy="76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stCxn id="1026" idx="3"/>
            <a:endCxn id="1028" idx="1"/>
          </p:cNvCxnSpPr>
          <p:nvPr/>
        </p:nvCxnSpPr>
        <p:spPr>
          <a:xfrm>
            <a:off x="6072198" y="5476884"/>
            <a:ext cx="1500198" cy="666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1570</Words>
  <Application>Microsoft Office PowerPoint</Application>
  <PresentationFormat>Apresentação na tela (4:3)</PresentationFormat>
  <Paragraphs>354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39" baseType="lpstr">
      <vt:lpstr>Tema do Office</vt:lpstr>
      <vt:lpstr>AsyncTask e Socket no Android</vt:lpstr>
      <vt:lpstr>AsyncTask</vt:lpstr>
      <vt:lpstr>Introdução</vt:lpstr>
      <vt:lpstr>Métodos</vt:lpstr>
      <vt:lpstr>Exemplo</vt:lpstr>
      <vt:lpstr>Slide 6</vt:lpstr>
      <vt:lpstr>Socket</vt:lpstr>
      <vt:lpstr>O que é Socket?</vt:lpstr>
      <vt:lpstr>Endereço IP</vt:lpstr>
      <vt:lpstr>Portas</vt:lpstr>
      <vt:lpstr>Class Importantes</vt:lpstr>
      <vt:lpstr>Conexão</vt:lpstr>
      <vt:lpstr>Conexão</vt:lpstr>
      <vt:lpstr>Conexão</vt:lpstr>
      <vt:lpstr>Conexão</vt:lpstr>
      <vt:lpstr>Exemplo de Comunicação Socket</vt:lpstr>
      <vt:lpstr>Exemplo de Socket</vt:lpstr>
      <vt:lpstr>Servidor Java</vt:lpstr>
      <vt:lpstr>Servidor Java</vt:lpstr>
      <vt:lpstr>Cliente Android</vt:lpstr>
      <vt:lpstr>MainActivity.java</vt:lpstr>
      <vt:lpstr>MainActivity.java</vt:lpstr>
      <vt:lpstr>Cliente Android</vt:lpstr>
      <vt:lpstr>Chat com Sockets</vt:lpstr>
      <vt:lpstr>Chat com Sockets</vt:lpstr>
      <vt:lpstr>Chat com Sockets</vt:lpstr>
      <vt:lpstr>Chat com Sockets</vt:lpstr>
      <vt:lpstr>Método onCreate</vt:lpstr>
      <vt:lpstr>Método onCreate</vt:lpstr>
      <vt:lpstr>Classe Servidor</vt:lpstr>
      <vt:lpstr>Classe Servidor ... Continuação</vt:lpstr>
      <vt:lpstr>Classe Servidor</vt:lpstr>
      <vt:lpstr>Classe Servidor</vt:lpstr>
      <vt:lpstr>Método onClickEnviar</vt:lpstr>
      <vt:lpstr>Método onClickEnviar</vt:lpstr>
      <vt:lpstr>Classe Cliente</vt:lpstr>
      <vt:lpstr>Classe Cliente</vt:lpstr>
      <vt:lpstr>Execução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Socket no Android</dc:title>
  <dc:creator>rone</dc:creator>
  <cp:lastModifiedBy>rone</cp:lastModifiedBy>
  <cp:revision>64</cp:revision>
  <dcterms:created xsi:type="dcterms:W3CDTF">2017-10-06T12:25:22Z</dcterms:created>
  <dcterms:modified xsi:type="dcterms:W3CDTF">2017-10-18T16:29:07Z</dcterms:modified>
</cp:coreProperties>
</file>