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5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D7C64-A87E-46F2-A05D-E804702AC244}" type="datetimeFigureOut">
              <a:rPr lang="pt-BR" smtClean="0"/>
              <a:pPr/>
              <a:t>5/11/2017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Mapas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Desenvolvimento Androd</a:t>
            </a:r>
          </a:p>
          <a:p>
            <a:r>
              <a:rPr lang="pt-BR" dirty="0" smtClean="0"/>
              <a:t>Prof. Rone Ilídio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Segunda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Crie um projeto chamado </a:t>
            </a:r>
            <a:r>
              <a:rPr lang="pt-BR" dirty="0" smtClean="0"/>
              <a:t>SegundaAplicacaoMap</a:t>
            </a:r>
            <a:endParaRPr lang="pt-BR" dirty="0" smtClean="0"/>
          </a:p>
          <a:p>
            <a:pPr lvl="1"/>
            <a:r>
              <a:rPr lang="pt-BR" dirty="0" smtClean="0"/>
              <a:t>Versão mínima do Android 4.4</a:t>
            </a:r>
          </a:p>
          <a:p>
            <a:pPr lvl="1"/>
            <a:r>
              <a:rPr lang="pt-BR" dirty="0" smtClean="0"/>
              <a:t>Insira um Empty Activity</a:t>
            </a:r>
          </a:p>
          <a:p>
            <a:pPr lvl="1"/>
            <a:r>
              <a:rPr lang="pt-BR" dirty="0" smtClean="0"/>
              <a:t>Mantenha os nome MainActivity.java e activity_main.xml</a:t>
            </a:r>
          </a:p>
          <a:p>
            <a:pPr lvl="1"/>
            <a:r>
              <a:rPr lang="pt-BR" dirty="0" smtClean="0"/>
              <a:t>Altere:</a:t>
            </a:r>
          </a:p>
          <a:p>
            <a:pPr lvl="2"/>
            <a:r>
              <a:rPr lang="pt-BR" dirty="0" smtClean="0"/>
              <a:t>build.gradle (Module: app)</a:t>
            </a:r>
          </a:p>
          <a:p>
            <a:pPr lvl="2"/>
            <a:r>
              <a:rPr lang="pt-BR" dirty="0" smtClean="0"/>
              <a:t>AndroidManifest.xml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 rtl="0">
              <a:spcBef>
                <a:spcPct val="0"/>
              </a:spcBef>
            </a:pPr>
            <a:r>
              <a:rPr lang="pt-BR" sz="3600" dirty="0" smtClean="0"/>
              <a:t>build.gradle (Module: app)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400" dirty="0" smtClean="0"/>
              <a:t>android {</a:t>
            </a:r>
          </a:p>
          <a:p>
            <a:pPr>
              <a:buNone/>
            </a:pPr>
            <a:r>
              <a:rPr lang="pt-BR" sz="2400" dirty="0" smtClean="0"/>
              <a:t>    compileSdkVersion 26</a:t>
            </a:r>
          </a:p>
          <a:p>
            <a:pPr>
              <a:buNone/>
            </a:pPr>
            <a:r>
              <a:rPr lang="pt-BR" sz="2400" dirty="0" smtClean="0"/>
              <a:t>    buildToolsVersion "26.0.1"</a:t>
            </a:r>
          </a:p>
          <a:p>
            <a:pPr>
              <a:buNone/>
            </a:pPr>
            <a:r>
              <a:rPr lang="pt-BR" sz="2400" dirty="0" smtClean="0"/>
              <a:t>    . . .</a:t>
            </a: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}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dependencies {</a:t>
            </a:r>
          </a:p>
          <a:p>
            <a:pPr>
              <a:buNone/>
            </a:pPr>
            <a:r>
              <a:rPr lang="pt-BR" sz="2400" dirty="0" smtClean="0"/>
              <a:t>    ...</a:t>
            </a:r>
          </a:p>
          <a:p>
            <a:pPr>
              <a:buNone/>
            </a:pPr>
            <a:r>
              <a:rPr lang="pt-BR" sz="2400" dirty="0" smtClean="0"/>
              <a:t>    </a:t>
            </a:r>
            <a:r>
              <a:rPr lang="pt-BR" sz="2400" dirty="0" smtClean="0">
                <a:solidFill>
                  <a:srgbClr val="FF0000"/>
                </a:solidFill>
              </a:rPr>
              <a:t>compile 'com.google.android.gms:play-services-maps:11.0.4'</a:t>
            </a:r>
          </a:p>
          <a:p>
            <a:pPr>
              <a:buNone/>
            </a:pPr>
            <a:r>
              <a:rPr lang="pt-BR" sz="2400" dirty="0" smtClean="0"/>
              <a:t>}	</a:t>
            </a:r>
            <a:endParaRPr lang="pt-B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2010" y="6203968"/>
            <a:ext cx="4471990" cy="654032"/>
          </a:xfrm>
        </p:spPr>
        <p:txBody>
          <a:bodyPr>
            <a:normAutofit/>
          </a:bodyPr>
          <a:lstStyle/>
          <a:p>
            <a:r>
              <a:rPr lang="pt-BR" sz="3600" dirty="0" smtClean="0"/>
              <a:t>AndroidManifest.xml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&lt;?xml version="1.0" encoding="utf-8"?&gt;</a:t>
            </a:r>
          </a:p>
          <a:p>
            <a:pPr>
              <a:buNone/>
            </a:pPr>
            <a:r>
              <a:rPr lang="pt-BR" dirty="0" smtClean="0"/>
              <a:t>&lt;manifest xmlns:android="http://schemas.android.com/apk/res/android"</a:t>
            </a:r>
          </a:p>
          <a:p>
            <a:pPr>
              <a:buNone/>
            </a:pPr>
            <a:r>
              <a:rPr lang="pt-BR" dirty="0" smtClean="0"/>
              <a:t>    package="com.ronepage.map2"&gt;</a:t>
            </a:r>
          </a:p>
          <a:p>
            <a:pPr>
              <a:buNone/>
            </a:pPr>
            <a:r>
              <a:rPr lang="pt-BR" dirty="0" smtClean="0"/>
              <a:t>&lt;</a:t>
            </a:r>
            <a:r>
              <a:rPr lang="pt-BR" dirty="0" smtClean="0"/>
              <a:t>application</a:t>
            </a:r>
          </a:p>
          <a:p>
            <a:pPr>
              <a:buNone/>
            </a:pPr>
            <a:r>
              <a:rPr lang="pt-BR" dirty="0" smtClean="0"/>
              <a:t>        android:allowBackup="true"</a:t>
            </a:r>
          </a:p>
          <a:p>
            <a:pPr>
              <a:buNone/>
            </a:pPr>
            <a:r>
              <a:rPr lang="pt-BR" dirty="0" smtClean="0"/>
              <a:t>        android:icon="@mipmap/ic_launcher"</a:t>
            </a:r>
          </a:p>
          <a:p>
            <a:pPr>
              <a:buNone/>
            </a:pPr>
            <a:r>
              <a:rPr lang="pt-BR" dirty="0" smtClean="0"/>
              <a:t>        android:label="@string/app_name"</a:t>
            </a:r>
          </a:p>
          <a:p>
            <a:pPr>
              <a:buNone/>
            </a:pPr>
            <a:r>
              <a:rPr lang="pt-BR" dirty="0" smtClean="0"/>
              <a:t>        android:roundIcon="@mipmap/ic_launcher_round"</a:t>
            </a:r>
          </a:p>
          <a:p>
            <a:pPr>
              <a:buNone/>
            </a:pPr>
            <a:r>
              <a:rPr lang="pt-BR" dirty="0" smtClean="0"/>
              <a:t>        android:supportsRtl="true"</a:t>
            </a:r>
          </a:p>
          <a:p>
            <a:pPr>
              <a:buNone/>
            </a:pPr>
            <a:r>
              <a:rPr lang="pt-BR" dirty="0" smtClean="0"/>
              <a:t>        android:theme="@style/AppTheme"&gt;</a:t>
            </a:r>
          </a:p>
          <a:p>
            <a:pPr>
              <a:buNone/>
            </a:pPr>
            <a:r>
              <a:rPr lang="pt-BR" dirty="0" smtClean="0"/>
              <a:t>        </a:t>
            </a:r>
            <a:r>
              <a:rPr lang="pt-BR" dirty="0" smtClean="0">
                <a:solidFill>
                  <a:srgbClr val="FF0000"/>
                </a:solidFill>
              </a:rPr>
              <a:t>&lt;meta-data android:name="com.google.android.geo.API_KEY"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            android:value="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AIzaSyDGCbCrYtyk_8oQfedjwsKxgx2SwhErQPQ</a:t>
            </a:r>
            <a:r>
              <a:rPr lang="pt-BR" dirty="0" smtClean="0">
                <a:solidFill>
                  <a:srgbClr val="FF0000"/>
                </a:solidFill>
              </a:rPr>
              <a:t>" /&gt;</a:t>
            </a:r>
          </a:p>
          <a:p>
            <a:pPr>
              <a:buNone/>
            </a:pPr>
            <a:r>
              <a:rPr lang="pt-BR" dirty="0" smtClean="0"/>
              <a:t>        &lt;activity android:name=".MainActivity"&gt;</a:t>
            </a:r>
          </a:p>
          <a:p>
            <a:pPr>
              <a:buNone/>
            </a:pPr>
            <a:r>
              <a:rPr lang="pt-BR" dirty="0" smtClean="0"/>
              <a:t>            &lt;intent-filter&gt;</a:t>
            </a:r>
          </a:p>
          <a:p>
            <a:pPr>
              <a:buNone/>
            </a:pPr>
            <a:r>
              <a:rPr lang="pt-BR" dirty="0" smtClean="0"/>
              <a:t>                &lt;action android:name="android.intent.action.MAIN" /&gt;</a:t>
            </a:r>
          </a:p>
          <a:p>
            <a:pPr>
              <a:buNone/>
            </a:pPr>
            <a:r>
              <a:rPr lang="pt-BR" dirty="0" smtClean="0"/>
              <a:t>                &lt;category android:name="android.intent.category.LAUNCHER" /&gt;</a:t>
            </a:r>
          </a:p>
          <a:p>
            <a:pPr>
              <a:buNone/>
            </a:pPr>
            <a:r>
              <a:rPr lang="pt-BR" dirty="0" smtClean="0"/>
              <a:t>            &lt;/intent-filter&gt;</a:t>
            </a:r>
          </a:p>
          <a:p>
            <a:pPr>
              <a:buNone/>
            </a:pPr>
            <a:r>
              <a:rPr lang="pt-BR" dirty="0" smtClean="0"/>
              <a:t>        &lt;/activity&gt;</a:t>
            </a:r>
          </a:p>
          <a:p>
            <a:pPr>
              <a:buNone/>
            </a:pPr>
            <a:r>
              <a:rPr lang="pt-BR" dirty="0" smtClean="0"/>
              <a:t>    &lt;/application&gt;</a:t>
            </a:r>
          </a:p>
          <a:p>
            <a:pPr>
              <a:buNone/>
            </a:pPr>
            <a:r>
              <a:rPr lang="pt-BR" dirty="0" smtClean="0"/>
              <a:t>&lt;/manifest&gt;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857884" y="1071546"/>
            <a:ext cx="30718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A chave da primeira aplicação pode ser utilizada </a:t>
            </a:r>
            <a:r>
              <a:rPr lang="pt-BR" dirty="0" smtClean="0"/>
              <a:t>aqui.</a:t>
            </a:r>
          </a:p>
          <a:p>
            <a:r>
              <a:rPr lang="pt-BR" dirty="0" smtClean="0"/>
              <a:t>Entretanto, a chave não pode ter restrições</a:t>
            </a:r>
            <a:endParaRPr lang="pt-BR" dirty="0"/>
          </a:p>
        </p:txBody>
      </p:sp>
      <p:cxnSp>
        <p:nvCxnSpPr>
          <p:cNvPr id="6" name="Conector de seta reta 5"/>
          <p:cNvCxnSpPr>
            <a:stCxn id="4" idx="2"/>
          </p:cNvCxnSpPr>
          <p:nvPr/>
        </p:nvCxnSpPr>
        <p:spPr>
          <a:xfrm rot="5400000">
            <a:off x="6225876" y="2618266"/>
            <a:ext cx="1514316" cy="821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3570" y="0"/>
            <a:ext cx="3500430" cy="571480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t-BR" sz="3600" dirty="0" smtClean="0"/>
              <a:t>activity_main.xml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&lt;?xml version="1.0" encoding="utf-8"?&gt;</a:t>
            </a:r>
          </a:p>
          <a:p>
            <a:pPr>
              <a:buNone/>
            </a:pPr>
            <a:r>
              <a:rPr lang="pt-BR" dirty="0" smtClean="0"/>
              <a:t>&lt;android.support.constraint.ConstraintLayout xmlns:android="http://schemas.android.com/apk/res/android"</a:t>
            </a:r>
          </a:p>
          <a:p>
            <a:pPr>
              <a:buNone/>
            </a:pPr>
            <a:r>
              <a:rPr lang="pt-BR" dirty="0" smtClean="0"/>
              <a:t>    xmlns:app="http://schemas.android.com/apk/res-auto"</a:t>
            </a:r>
          </a:p>
          <a:p>
            <a:pPr>
              <a:buNone/>
            </a:pPr>
            <a:r>
              <a:rPr lang="pt-BR" dirty="0" smtClean="0"/>
              <a:t>    xmlns:tools="http://schemas.android.com/tools"</a:t>
            </a:r>
          </a:p>
          <a:p>
            <a:pPr>
              <a:buNone/>
            </a:pPr>
            <a:r>
              <a:rPr lang="pt-BR" dirty="0" smtClean="0"/>
              <a:t>    android:layout_width="match_parent"</a:t>
            </a:r>
          </a:p>
          <a:p>
            <a:pPr>
              <a:buNone/>
            </a:pPr>
            <a:r>
              <a:rPr lang="pt-BR" dirty="0" smtClean="0"/>
              <a:t>    android:layout_height="match_parent"</a:t>
            </a:r>
          </a:p>
          <a:p>
            <a:pPr>
              <a:buNone/>
            </a:pPr>
            <a:r>
              <a:rPr lang="pt-BR" dirty="0" smtClean="0"/>
              <a:t>    tools:context="com.ronepage.segundaaplicacaomap.MainActivity"&gt;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&lt;fragment</a:t>
            </a:r>
          </a:p>
          <a:p>
            <a:pPr>
              <a:buNone/>
            </a:pPr>
            <a:r>
              <a:rPr lang="pt-BR" dirty="0" smtClean="0"/>
              <a:t>        android:id="@+id/map"</a:t>
            </a:r>
          </a:p>
          <a:p>
            <a:pPr>
              <a:buNone/>
            </a:pPr>
            <a:r>
              <a:rPr lang="pt-BR" dirty="0" smtClean="0"/>
              <a:t>        class="com.google.android.gms.maps.SupportMapFragment"</a:t>
            </a:r>
          </a:p>
          <a:p>
            <a:pPr>
              <a:buNone/>
            </a:pPr>
            <a:r>
              <a:rPr lang="pt-BR" dirty="0" smtClean="0"/>
              <a:t>        android:layout_width="370dp"</a:t>
            </a:r>
          </a:p>
          <a:p>
            <a:pPr>
              <a:buNone/>
            </a:pPr>
            <a:r>
              <a:rPr lang="pt-BR" dirty="0" smtClean="0"/>
              <a:t>        android:layout_height="445dp"</a:t>
            </a:r>
          </a:p>
          <a:p>
            <a:pPr>
              <a:buNone/>
            </a:pPr>
            <a:r>
              <a:rPr lang="pt-BR" dirty="0" smtClean="0"/>
              <a:t>        android:layout_marginEnd="8dp"</a:t>
            </a:r>
          </a:p>
          <a:p>
            <a:pPr>
              <a:buNone/>
            </a:pPr>
            <a:r>
              <a:rPr lang="pt-BR" dirty="0" smtClean="0"/>
              <a:t>        android:layout_marginStart="8dp"</a:t>
            </a:r>
          </a:p>
          <a:p>
            <a:pPr>
              <a:buNone/>
            </a:pPr>
            <a:r>
              <a:rPr lang="pt-BR" dirty="0" smtClean="0"/>
              <a:t>        android:layout_marginTop="4dp"</a:t>
            </a:r>
          </a:p>
          <a:p>
            <a:pPr>
              <a:buNone/>
            </a:pPr>
            <a:r>
              <a:rPr lang="pt-BR" dirty="0" smtClean="0"/>
              <a:t>        app:layout_constraintEnd_toEndOf="parent"</a:t>
            </a:r>
          </a:p>
          <a:p>
            <a:pPr>
              <a:buNone/>
            </a:pPr>
            <a:r>
              <a:rPr lang="pt-BR" dirty="0" smtClean="0"/>
              <a:t>        app:layout_constraintHorizontal_bias="0.0"</a:t>
            </a:r>
          </a:p>
          <a:p>
            <a:pPr>
              <a:buNone/>
            </a:pPr>
            <a:r>
              <a:rPr lang="pt-BR" dirty="0" smtClean="0"/>
              <a:t>        app:layout_constraintStart_toStartOf="parent"</a:t>
            </a:r>
          </a:p>
          <a:p>
            <a:pPr>
              <a:buNone/>
            </a:pPr>
            <a:r>
              <a:rPr lang="pt-BR" dirty="0" smtClean="0"/>
              <a:t>        app:layout_constraintTop_toBottomOf="@+id/btMais" /&gt;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643702" y="4143380"/>
            <a:ext cx="22859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Inserido manualmente</a:t>
            </a:r>
            <a:endParaRPr lang="pt-BR" dirty="0"/>
          </a:p>
        </p:txBody>
      </p:sp>
      <p:cxnSp>
        <p:nvCxnSpPr>
          <p:cNvPr id="6" name="Conector de seta reta 5"/>
          <p:cNvCxnSpPr>
            <a:stCxn id="4" idx="1"/>
          </p:cNvCxnSpPr>
          <p:nvPr/>
        </p:nvCxnSpPr>
        <p:spPr>
          <a:xfrm rot="10800000" flipV="1">
            <a:off x="5429256" y="4466546"/>
            <a:ext cx="1214446" cy="34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 &lt;Button</a:t>
            </a:r>
          </a:p>
          <a:p>
            <a:pPr>
              <a:buNone/>
            </a:pPr>
            <a:r>
              <a:rPr lang="pt-BR" dirty="0" smtClean="0"/>
              <a:t>        android:id="@+id/btMenos"</a:t>
            </a:r>
          </a:p>
          <a:p>
            <a:pPr>
              <a:buNone/>
            </a:pPr>
            <a:r>
              <a:rPr lang="pt-BR" dirty="0" smtClean="0"/>
              <a:t>        android:onClick="OnCliqueMenos"</a:t>
            </a:r>
          </a:p>
          <a:p>
            <a:pPr>
              <a:buNone/>
            </a:pPr>
            <a:r>
              <a:rPr lang="pt-BR" dirty="0" smtClean="0"/>
              <a:t>        android:layout_width="wrap_content"</a:t>
            </a:r>
          </a:p>
          <a:p>
            <a:pPr>
              <a:buNone/>
            </a:pPr>
            <a:r>
              <a:rPr lang="pt-BR" dirty="0" smtClean="0"/>
              <a:t>        android:layout_height="wrap_content"</a:t>
            </a:r>
          </a:p>
          <a:p>
            <a:pPr>
              <a:buNone/>
            </a:pPr>
            <a:r>
              <a:rPr lang="pt-BR" dirty="0" smtClean="0"/>
              <a:t>        android:layout_marginStart="8dp"</a:t>
            </a:r>
          </a:p>
          <a:p>
            <a:pPr>
              <a:buNone/>
            </a:pPr>
            <a:r>
              <a:rPr lang="pt-BR" dirty="0" smtClean="0"/>
              <a:t>        android:layout_marginTop="8dp"</a:t>
            </a:r>
          </a:p>
          <a:p>
            <a:pPr>
              <a:buNone/>
            </a:pPr>
            <a:r>
              <a:rPr lang="pt-BR" dirty="0" smtClean="0"/>
              <a:t>        android:text="Menos"</a:t>
            </a:r>
          </a:p>
          <a:p>
            <a:pPr>
              <a:buNone/>
            </a:pPr>
            <a:r>
              <a:rPr lang="pt-BR" dirty="0" smtClean="0"/>
              <a:t>        app:layout_constraintStart_toStartOf="parent"</a:t>
            </a:r>
          </a:p>
          <a:p>
            <a:pPr>
              <a:buNone/>
            </a:pPr>
            <a:r>
              <a:rPr lang="pt-BR" dirty="0" smtClean="0"/>
              <a:t>        app:layout_constraintTop_toTopOf="parent" /&gt;</a:t>
            </a:r>
          </a:p>
          <a:p>
            <a:pPr>
              <a:buNone/>
            </a:pPr>
            <a:r>
              <a:rPr lang="pt-BR" dirty="0" smtClean="0"/>
              <a:t>    &lt;Button</a:t>
            </a:r>
          </a:p>
          <a:p>
            <a:pPr>
              <a:buNone/>
            </a:pPr>
            <a:r>
              <a:rPr lang="pt-BR" dirty="0" smtClean="0"/>
              <a:t>        android:id="@+id/btMais"</a:t>
            </a:r>
          </a:p>
          <a:p>
            <a:pPr>
              <a:buNone/>
            </a:pPr>
            <a:r>
              <a:rPr lang="pt-BR" dirty="0" smtClean="0"/>
              <a:t>        android:onClick="OnCliqueMais"</a:t>
            </a:r>
          </a:p>
          <a:p>
            <a:pPr>
              <a:buNone/>
            </a:pPr>
            <a:r>
              <a:rPr lang="pt-BR" dirty="0" smtClean="0"/>
              <a:t>        android:layout_width="wrap_content"</a:t>
            </a:r>
          </a:p>
          <a:p>
            <a:pPr>
              <a:buNone/>
            </a:pPr>
            <a:r>
              <a:rPr lang="pt-BR" dirty="0" smtClean="0"/>
              <a:t>        android:layout_height="wrap_content"</a:t>
            </a:r>
          </a:p>
          <a:p>
            <a:pPr>
              <a:buNone/>
            </a:pPr>
            <a:r>
              <a:rPr lang="pt-BR" dirty="0" smtClean="0"/>
              <a:t>        android:layout_marginEnd="8dp"</a:t>
            </a:r>
          </a:p>
          <a:p>
            <a:pPr>
              <a:buNone/>
            </a:pPr>
            <a:r>
              <a:rPr lang="pt-BR" dirty="0" smtClean="0"/>
              <a:t>        android:layout_marginTop="8dp"</a:t>
            </a:r>
          </a:p>
          <a:p>
            <a:pPr>
              <a:buNone/>
            </a:pPr>
            <a:r>
              <a:rPr lang="pt-BR" dirty="0" smtClean="0"/>
              <a:t>        android:text="Mais"</a:t>
            </a:r>
          </a:p>
          <a:p>
            <a:pPr>
              <a:buNone/>
            </a:pPr>
            <a:r>
              <a:rPr lang="pt-BR" dirty="0" smtClean="0"/>
              <a:t>        app:layout_constraintEnd_toEndOf="parent"</a:t>
            </a:r>
          </a:p>
          <a:p>
            <a:pPr>
              <a:buNone/>
            </a:pPr>
            <a:r>
              <a:rPr lang="pt-BR" dirty="0" smtClean="0"/>
              <a:t>        app:layout_constraintTop_toTopOf="parent" /&gt;</a:t>
            </a:r>
          </a:p>
          <a:p>
            <a:pPr>
              <a:buNone/>
            </a:pPr>
            <a:r>
              <a:rPr lang="pt-BR" dirty="0" smtClean="0"/>
              <a:t>&lt;/android.support.constraint.ConstraintLayout&gt;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MainActivity.java (1)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 smtClean="0"/>
              <a:t>public class MainActivity extends AppCompatActivity implements OnMapReadyCallback {</a:t>
            </a:r>
          </a:p>
          <a:p>
            <a:pPr>
              <a:buNone/>
            </a:pPr>
            <a:r>
              <a:rPr lang="pt-BR" dirty="0" smtClean="0"/>
              <a:t>    GoogleMap gMap;</a:t>
            </a:r>
          </a:p>
          <a:p>
            <a:pPr>
              <a:buNone/>
            </a:pPr>
            <a:r>
              <a:rPr lang="pt-BR" dirty="0" smtClean="0"/>
              <a:t>    int zoom = 17;</a:t>
            </a:r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dirty="0" smtClean="0"/>
              <a:t>        super.onCreate(savedInstanceState);</a:t>
            </a:r>
          </a:p>
          <a:p>
            <a:pPr>
              <a:buNone/>
            </a:pPr>
            <a:r>
              <a:rPr lang="pt-BR" dirty="0" smtClean="0"/>
              <a:t>        setContentView(R.layout.activity_main);</a:t>
            </a:r>
          </a:p>
          <a:p>
            <a:pPr>
              <a:buNone/>
            </a:pPr>
            <a:r>
              <a:rPr lang="pt-BR" dirty="0" smtClean="0"/>
              <a:t>        SupportMapFragment mapFragment = (SupportMapFragment) getSupportFragmentManager()</a:t>
            </a:r>
          </a:p>
          <a:p>
            <a:pPr>
              <a:buNone/>
            </a:pPr>
            <a:r>
              <a:rPr lang="pt-BR" dirty="0" smtClean="0"/>
              <a:t>                .findFragmentById(R.id.map);</a:t>
            </a:r>
          </a:p>
          <a:p>
            <a:pPr>
              <a:buNone/>
            </a:pPr>
            <a:r>
              <a:rPr lang="pt-BR" dirty="0" smtClean="0"/>
              <a:t>        mapFragment.getMapAsync((OnMapReadyCallback) this);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public void onMapReady(GoogleMap googleMap) {</a:t>
            </a:r>
          </a:p>
          <a:p>
            <a:pPr>
              <a:buNone/>
            </a:pPr>
            <a:r>
              <a:rPr lang="pt-BR" dirty="0" smtClean="0"/>
              <a:t>        gMap = googleMap;</a:t>
            </a:r>
          </a:p>
          <a:p>
            <a:pPr>
              <a:buNone/>
            </a:pPr>
            <a:r>
              <a:rPr lang="pt-BR" dirty="0" smtClean="0"/>
              <a:t>        gMap.setMapType(GoogleMap.MAP_TYPE_HYBRID);</a:t>
            </a:r>
          </a:p>
          <a:p>
            <a:pPr>
              <a:buNone/>
            </a:pPr>
            <a:r>
              <a:rPr lang="pt-BR" dirty="0" smtClean="0"/>
              <a:t>        gMap.moveCamera(CameraUpdateFactory.newLatLngZoom(new LatLng(-20.522100, -43.744634), 17));</a:t>
            </a:r>
          </a:p>
          <a:p>
            <a:pPr>
              <a:buNone/>
            </a:pPr>
            <a:r>
              <a:rPr lang="pt-BR" dirty="0" smtClean="0"/>
              <a:t>    </a:t>
            </a: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MainActivity.java 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876550" indent="-2876550">
              <a:buNone/>
            </a:pPr>
            <a:r>
              <a:rPr lang="pt-BR" dirty="0" smtClean="0"/>
              <a:t>public void OnCliqueMais(View view){</a:t>
            </a:r>
          </a:p>
          <a:p>
            <a:pPr marL="2876550" indent="-2876550">
              <a:buNone/>
            </a:pPr>
            <a:r>
              <a:rPr lang="pt-BR" dirty="0" smtClean="0"/>
              <a:t>        zoom++;</a:t>
            </a:r>
          </a:p>
          <a:p>
            <a:pPr marL="2876550" indent="-2876550">
              <a:buNone/>
            </a:pPr>
            <a:r>
              <a:rPr lang="pt-BR" dirty="0" smtClean="0"/>
              <a:t>        gMap.moveCamera(CameraUpdateFactory.newLatLngZoom(new LatLng(-20.522100, -43.744634), zoom));</a:t>
            </a:r>
          </a:p>
          <a:p>
            <a:pPr marL="2876550" indent="-2876550">
              <a:buNone/>
            </a:pPr>
            <a:r>
              <a:rPr lang="pt-BR" dirty="0" smtClean="0"/>
              <a:t>    }</a:t>
            </a:r>
          </a:p>
          <a:p>
            <a:pPr marL="2876550" indent="-2876550">
              <a:buNone/>
            </a:pPr>
            <a:endParaRPr lang="pt-BR" dirty="0" smtClean="0"/>
          </a:p>
          <a:p>
            <a:pPr marL="2876550" indent="-2876550">
              <a:buNone/>
            </a:pPr>
            <a:r>
              <a:rPr lang="pt-BR" dirty="0" smtClean="0"/>
              <a:t>    public void OnCliqueMenos(View view){</a:t>
            </a:r>
          </a:p>
          <a:p>
            <a:pPr marL="2876550" indent="-2876550">
              <a:buNone/>
            </a:pPr>
            <a:r>
              <a:rPr lang="pt-BR" dirty="0" smtClean="0"/>
              <a:t>        zoom--;</a:t>
            </a:r>
          </a:p>
          <a:p>
            <a:pPr marL="2876550" indent="-2876550">
              <a:buNone/>
            </a:pPr>
            <a:r>
              <a:rPr lang="pt-BR" dirty="0" smtClean="0"/>
              <a:t>        gMap.moveCamera(CameraUpdateFactory.newLatLngZoom(new LatLng(-20.522100, -43.744634), zoom));</a:t>
            </a:r>
          </a:p>
          <a:p>
            <a:pPr marL="2876550" indent="-2876550">
              <a:buNone/>
            </a:pPr>
            <a:r>
              <a:rPr lang="pt-BR" dirty="0" smtClean="0"/>
              <a:t>    }</a:t>
            </a:r>
          </a:p>
          <a:p>
            <a:pPr marL="2876550" indent="-2876550"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Zoom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Varia na seguinte faixa</a:t>
            </a:r>
          </a:p>
          <a:p>
            <a:pPr lvl="1"/>
            <a:r>
              <a:rPr lang="pt-BR" dirty="0" smtClean="0"/>
              <a:t>1: Mundo</a:t>
            </a:r>
          </a:p>
          <a:p>
            <a:pPr lvl="1"/>
            <a:r>
              <a:rPr lang="pt-BR" dirty="0" smtClean="0"/>
              <a:t>5: Massa de terra/continente</a:t>
            </a:r>
          </a:p>
          <a:p>
            <a:pPr lvl="1"/>
            <a:r>
              <a:rPr lang="pt-BR" dirty="0" smtClean="0"/>
              <a:t>10: Cidade</a:t>
            </a:r>
          </a:p>
          <a:p>
            <a:pPr lvl="1"/>
            <a:r>
              <a:rPr lang="pt-BR" dirty="0" smtClean="0"/>
              <a:t>15: Ruas</a:t>
            </a:r>
          </a:p>
          <a:p>
            <a:pPr lvl="1"/>
            <a:r>
              <a:rPr lang="pt-BR" dirty="0" smtClean="0"/>
              <a:t>20: Prédios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mapas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MAP_TYPE_NONE</a:t>
            </a:r>
          </a:p>
          <a:p>
            <a:r>
              <a:rPr lang="pt-BR" dirty="0" smtClean="0"/>
              <a:t>MAP_TYPE_HYBRID</a:t>
            </a:r>
          </a:p>
          <a:p>
            <a:r>
              <a:rPr lang="pt-BR" dirty="0" smtClean="0"/>
              <a:t>MAP_TYPE_NORMAL</a:t>
            </a:r>
          </a:p>
          <a:p>
            <a:r>
              <a:rPr lang="pt-BR" dirty="0" smtClean="0"/>
              <a:t>MAP_TYPE_SATELLITE</a:t>
            </a:r>
          </a:p>
          <a:p>
            <a:r>
              <a:rPr lang="pt-BR" smtClean="0"/>
              <a:t>MAP_TYPE_TERRAIN</a:t>
            </a:r>
            <a:endParaRPr lang="pt-B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14620"/>
            <a:ext cx="8229600" cy="1143000"/>
          </a:xfrm>
        </p:spPr>
        <p:txBody>
          <a:bodyPr/>
          <a:lstStyle/>
          <a:p>
            <a:r>
              <a:rPr lang="pt-BR" dirty="0" smtClean="0"/>
              <a:t>Obter a Localização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Instalar o Google Play Service</a:t>
            </a:r>
            <a:endParaRPr lang="pt-BR" dirty="0"/>
          </a:p>
        </p:txBody>
      </p:sp>
      <p:pic>
        <p:nvPicPr>
          <p:cNvPr id="5" name="Imagem 4" descr="googleplaservi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170726"/>
            <a:ext cx="8215338" cy="5401546"/>
          </a:xfrm>
          <a:prstGeom prst="rect">
            <a:avLst/>
          </a:prstGeom>
        </p:spPr>
      </p:pic>
      <p:cxnSp>
        <p:nvCxnSpPr>
          <p:cNvPr id="6" name="Conector de seta reta 5"/>
          <p:cNvCxnSpPr/>
          <p:nvPr/>
        </p:nvCxnSpPr>
        <p:spPr>
          <a:xfrm flipV="1">
            <a:off x="2357422" y="4786322"/>
            <a:ext cx="857256" cy="64294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Obter a Localização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55000" lnSpcReduction="20000"/>
          </a:bodyPr>
          <a:lstStyle/>
          <a:p>
            <a:r>
              <a:rPr lang="pt-BR" dirty="0" smtClean="0"/>
              <a:t>A seguinte função habilita a exibição do botão de localização no mapa:</a:t>
            </a:r>
          </a:p>
          <a:p>
            <a:pPr lvl="1"/>
            <a:r>
              <a:rPr lang="pt-BR" dirty="0" smtClean="0"/>
              <a:t>mMap.setMyLocationEnabled(true</a:t>
            </a:r>
            <a:r>
              <a:rPr lang="pt-BR" dirty="0" smtClean="0"/>
              <a:t>);</a:t>
            </a:r>
          </a:p>
          <a:p>
            <a:pPr lvl="1">
              <a:buNone/>
            </a:pPr>
            <a:endParaRPr lang="pt-BR" dirty="0" smtClean="0"/>
          </a:p>
          <a:p>
            <a:r>
              <a:rPr lang="pt-BR" dirty="0" smtClean="0"/>
              <a:t>Tal função requer permissão</a:t>
            </a:r>
          </a:p>
          <a:p>
            <a:pPr lvl="1"/>
            <a:r>
              <a:rPr lang="pt-BR" dirty="0" smtClean="0"/>
              <a:t>A partir da versão 23 do Android, permissões são obtidas em tempo de execução</a:t>
            </a:r>
          </a:p>
          <a:p>
            <a:pPr lvl="1"/>
            <a:r>
              <a:rPr lang="pt-BR" dirty="0" smtClean="0"/>
              <a:t>Versões anterios a permissão é obtida na instalação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A função acima tem que ser verificada, como a seguir:</a:t>
            </a:r>
          </a:p>
          <a:p>
            <a:pPr>
              <a:buNone/>
            </a:pPr>
            <a:r>
              <a:rPr lang="pt-BR" dirty="0" smtClean="0"/>
              <a:t>if(ContextCompat.checkSelfPermission(this</a:t>
            </a:r>
            <a:r>
              <a:rPr lang="pt-BR" dirty="0" smtClean="0"/>
              <a:t>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       Manifest.permission.ACCESS_FINE_LOCATION</a:t>
            </a:r>
            <a:r>
              <a:rPr lang="pt-BR" dirty="0" smtClean="0"/>
              <a:t>)==PackageManager.PERMISSION_GRANTED){</a:t>
            </a:r>
          </a:p>
          <a:p>
            <a:pPr>
              <a:buNone/>
            </a:pPr>
            <a:r>
              <a:rPr lang="pt-BR" dirty="0" smtClean="0"/>
              <a:t>                mMap.setMyLocationEnabled(true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else </a:t>
            </a: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                Toast.makeText(getApplicationContext</a:t>
            </a:r>
            <a:r>
              <a:rPr lang="pt-BR" dirty="0" smtClean="0"/>
              <a:t>(),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                                                       "</a:t>
            </a:r>
            <a:r>
              <a:rPr lang="pt-BR" dirty="0" smtClean="0"/>
              <a:t>Sem permissão não funciona",Toast.LENGTH_LONG).show();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Crie um novo projeto que contenha somente um fragmente no activity_main.xml</a:t>
            </a:r>
          </a:p>
          <a:p>
            <a:r>
              <a:rPr lang="pt-BR" dirty="0" smtClean="0"/>
              <a:t>Insira a seguinte dependência no build.gradle(app)</a:t>
            </a:r>
          </a:p>
          <a:p>
            <a:pPr lvl="1"/>
            <a:r>
              <a:rPr lang="pt-BR" dirty="0" smtClean="0"/>
              <a:t>compile </a:t>
            </a:r>
            <a:r>
              <a:rPr lang="pt-BR" dirty="0" smtClean="0"/>
              <a:t>'com.google.android.gms:play-services-maps:11.0.4‘</a:t>
            </a:r>
          </a:p>
          <a:p>
            <a:r>
              <a:rPr lang="pt-BR" dirty="0" smtClean="0"/>
              <a:t>Insira a permissão de obter localização no Android_Manifest.xml</a:t>
            </a:r>
          </a:p>
          <a:p>
            <a:pPr lvl="1"/>
            <a:r>
              <a:rPr lang="pt-BR" dirty="0" smtClean="0"/>
              <a:t>&lt;uses-permission android:name="android.permission.ACCESS_FINE_LOCATION</a:t>
            </a:r>
            <a:r>
              <a:rPr lang="pt-BR" dirty="0" smtClean="0"/>
              <a:t>"/&gt;</a:t>
            </a:r>
          </a:p>
          <a:p>
            <a:r>
              <a:rPr lang="pt-BR" dirty="0" smtClean="0"/>
              <a:t>Altere a MainActivity.java como a seguir: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43316" y="5918216"/>
            <a:ext cx="5400684" cy="939784"/>
          </a:xfrm>
        </p:spPr>
        <p:txBody>
          <a:bodyPr>
            <a:normAutofit/>
          </a:bodyPr>
          <a:lstStyle/>
          <a:p>
            <a:r>
              <a:rPr lang="pt-BR" sz="3200" dirty="0" smtClean="0"/>
              <a:t>activity_main.xml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600" dirty="0" smtClean="0"/>
              <a:t>&lt;?xml version="1.0" encoding="utf-8"?&gt;</a:t>
            </a:r>
          </a:p>
          <a:p>
            <a:pPr>
              <a:buNone/>
            </a:pPr>
            <a:r>
              <a:rPr lang="pt-BR" sz="1600" dirty="0" smtClean="0"/>
              <a:t>&lt;android.support.constraint.ConstraintLayout xmlns:android="http://schemas.android.com/apk/res/android"</a:t>
            </a:r>
          </a:p>
          <a:p>
            <a:pPr>
              <a:buNone/>
            </a:pPr>
            <a:r>
              <a:rPr lang="pt-BR" sz="1600" dirty="0" smtClean="0"/>
              <a:t>    xmlns:app="http://schemas.android.com/apk/res-auto"</a:t>
            </a:r>
          </a:p>
          <a:p>
            <a:pPr>
              <a:buNone/>
            </a:pPr>
            <a:r>
              <a:rPr lang="pt-BR" sz="1600" dirty="0" smtClean="0"/>
              <a:t>    xmlns:tools="http://schemas.android.com/tools"</a:t>
            </a:r>
          </a:p>
          <a:p>
            <a:pPr>
              <a:buNone/>
            </a:pPr>
            <a:r>
              <a:rPr lang="pt-BR" sz="1600" dirty="0" smtClean="0"/>
              <a:t>    android:layout_width="match_parent"</a:t>
            </a:r>
          </a:p>
          <a:p>
            <a:pPr>
              <a:buNone/>
            </a:pPr>
            <a:r>
              <a:rPr lang="pt-BR" sz="1600" dirty="0" smtClean="0"/>
              <a:t>    android:layout_height="match_parent"</a:t>
            </a:r>
          </a:p>
          <a:p>
            <a:pPr>
              <a:buNone/>
            </a:pPr>
            <a:r>
              <a:rPr lang="pt-BR" sz="1600" dirty="0" smtClean="0"/>
              <a:t>    tools:context="com.ronepage.minhalocalizacao.MainActivity</a:t>
            </a:r>
            <a:r>
              <a:rPr lang="pt-BR" sz="1600" dirty="0" smtClean="0"/>
              <a:t>"&gt;</a:t>
            </a: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    &lt;fragment</a:t>
            </a:r>
          </a:p>
          <a:p>
            <a:pPr>
              <a:buNone/>
            </a:pPr>
            <a:r>
              <a:rPr lang="pt-BR" sz="1600" dirty="0" smtClean="0"/>
              <a:t>        android:id="@+id/map"</a:t>
            </a:r>
          </a:p>
          <a:p>
            <a:pPr>
              <a:buNone/>
            </a:pPr>
            <a:r>
              <a:rPr lang="pt-BR" sz="1600" dirty="0" smtClean="0"/>
              <a:t>        class="com.google.android.gms.maps.SupportMapFragment"</a:t>
            </a:r>
          </a:p>
          <a:p>
            <a:pPr>
              <a:buNone/>
            </a:pPr>
            <a:r>
              <a:rPr lang="pt-BR" sz="1600" dirty="0" smtClean="0"/>
              <a:t>        android:layout_width="370dp"</a:t>
            </a:r>
          </a:p>
          <a:p>
            <a:pPr>
              <a:buNone/>
            </a:pPr>
            <a:r>
              <a:rPr lang="pt-BR" sz="1600" dirty="0" smtClean="0"/>
              <a:t>        android:layout_height="445dp"</a:t>
            </a:r>
          </a:p>
          <a:p>
            <a:pPr>
              <a:buNone/>
            </a:pPr>
            <a:r>
              <a:rPr lang="pt-BR" sz="1600" dirty="0" smtClean="0"/>
              <a:t>        android:layout_marginBottom="8dp"</a:t>
            </a:r>
          </a:p>
          <a:p>
            <a:pPr>
              <a:buNone/>
            </a:pPr>
            <a:r>
              <a:rPr lang="pt-BR" sz="1600" dirty="0" smtClean="0"/>
              <a:t>        android:layout_marginEnd="8dp"</a:t>
            </a:r>
          </a:p>
          <a:p>
            <a:pPr>
              <a:buNone/>
            </a:pPr>
            <a:r>
              <a:rPr lang="pt-BR" sz="1600" dirty="0" smtClean="0"/>
              <a:t>        android:layout_marginStart="8dp"</a:t>
            </a:r>
          </a:p>
          <a:p>
            <a:pPr>
              <a:buNone/>
            </a:pPr>
            <a:r>
              <a:rPr lang="pt-BR" sz="1600" dirty="0" smtClean="0"/>
              <a:t>        android:layout_marginTop="8dp"</a:t>
            </a:r>
          </a:p>
          <a:p>
            <a:pPr>
              <a:buNone/>
            </a:pPr>
            <a:r>
              <a:rPr lang="pt-BR" sz="1600" dirty="0" smtClean="0"/>
              <a:t>        app:layout_constraintBottom_toBottomOf="parent"</a:t>
            </a:r>
          </a:p>
          <a:p>
            <a:pPr>
              <a:buNone/>
            </a:pPr>
            <a:r>
              <a:rPr lang="pt-BR" sz="1600" dirty="0" smtClean="0"/>
              <a:t>        app:layout_constraintEnd_toEndOf="parent"</a:t>
            </a:r>
          </a:p>
          <a:p>
            <a:pPr>
              <a:buNone/>
            </a:pPr>
            <a:r>
              <a:rPr lang="pt-BR" sz="1600" dirty="0" smtClean="0"/>
              <a:t>        app:layout_constraintHorizontal_bias="0.0"</a:t>
            </a:r>
          </a:p>
          <a:p>
            <a:pPr>
              <a:buNone/>
            </a:pPr>
            <a:r>
              <a:rPr lang="pt-BR" sz="1600" dirty="0" smtClean="0"/>
              <a:t>        app:layout_constraintStart_toStartOf="parent"</a:t>
            </a:r>
          </a:p>
          <a:p>
            <a:pPr>
              <a:buNone/>
            </a:pPr>
            <a:r>
              <a:rPr lang="pt-BR" sz="1600" dirty="0" smtClean="0"/>
              <a:t>        app:layout_constraintTop_toTopOf="parent" </a:t>
            </a:r>
            <a:r>
              <a:rPr lang="pt-BR" sz="1600" dirty="0" smtClean="0"/>
              <a:t>/&gt;</a:t>
            </a: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&lt;/android.support.constraint.ConstraintLayout</a:t>
            </a:r>
            <a:r>
              <a:rPr lang="pt-BR" sz="1600" dirty="0" smtClean="0"/>
              <a:t>&gt;</a:t>
            </a:r>
            <a:endParaRPr lang="pt-BR" sz="16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743316" y="5500702"/>
            <a:ext cx="5400684" cy="939784"/>
          </a:xfrm>
        </p:spPr>
        <p:txBody>
          <a:bodyPr>
            <a:normAutofit/>
          </a:bodyPr>
          <a:lstStyle/>
          <a:p>
            <a:r>
              <a:rPr lang="pt-BR" sz="3200" dirty="0" smtClean="0"/>
              <a:t>build.gradle (app)</a:t>
            </a:r>
            <a:endParaRPr lang="pt-BR" sz="3200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400" dirty="0" smtClean="0"/>
              <a:t>apply plugin: 'com.android.application'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android {</a:t>
            </a:r>
          </a:p>
          <a:p>
            <a:pPr>
              <a:buNone/>
            </a:pPr>
            <a:r>
              <a:rPr lang="pt-BR" sz="2400" dirty="0" smtClean="0"/>
              <a:t>    ...</a:t>
            </a:r>
          </a:p>
          <a:p>
            <a:pPr>
              <a:buNone/>
            </a:pPr>
            <a:r>
              <a:rPr lang="pt-BR" sz="2400" dirty="0" smtClean="0"/>
              <a:t>}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dependencies {</a:t>
            </a:r>
          </a:p>
          <a:p>
            <a:pPr>
              <a:buNone/>
            </a:pPr>
            <a:r>
              <a:rPr lang="pt-BR" sz="2400" dirty="0" smtClean="0"/>
              <a:t>    ...</a:t>
            </a:r>
          </a:p>
          <a:p>
            <a:pPr>
              <a:buNone/>
            </a:pPr>
            <a:r>
              <a:rPr lang="pt-BR" sz="2400" dirty="0" smtClean="0"/>
              <a:t>    compile 'com.google.android.gms:play-services-maps:11.0.4'</a:t>
            </a:r>
          </a:p>
          <a:p>
            <a:pPr>
              <a:buNone/>
            </a:pPr>
            <a:r>
              <a:rPr lang="pt-BR" sz="2400" dirty="0" smtClean="0"/>
              <a:t>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MainActivity.java (1/3)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public class MainActivity extends AppCompatActivity implements 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 </a:t>
            </a:r>
            <a:r>
              <a:rPr lang="pt-BR" sz="2000" dirty="0" smtClean="0"/>
              <a:t>                                                                                               OnMapReadyCallback </a:t>
            </a:r>
            <a:r>
              <a:rPr lang="pt-BR" sz="2000" dirty="0" smtClean="0"/>
              <a:t>{</a:t>
            </a:r>
          </a:p>
          <a:p>
            <a:pPr>
              <a:buNone/>
            </a:pPr>
            <a:r>
              <a:rPr lang="pt-BR" sz="2000" dirty="0" smtClean="0"/>
              <a:t>    GoogleMap mMap;</a:t>
            </a:r>
          </a:p>
          <a:p>
            <a:pPr>
              <a:buNone/>
            </a:pPr>
            <a:r>
              <a:rPr lang="pt-BR" sz="2000" dirty="0" smtClean="0"/>
              <a:t>    @Override</a:t>
            </a:r>
          </a:p>
          <a:p>
            <a:pPr>
              <a:buNone/>
            </a:pPr>
            <a:r>
              <a:rPr lang="pt-BR" sz="2000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sz="2000" dirty="0" smtClean="0"/>
              <a:t>        super.onCreate(savedInstanceState);</a:t>
            </a:r>
          </a:p>
          <a:p>
            <a:pPr>
              <a:buNone/>
            </a:pPr>
            <a:r>
              <a:rPr lang="pt-BR" sz="2000" dirty="0" smtClean="0"/>
              <a:t>        setContentView(R.layout.activity_main);</a:t>
            </a:r>
          </a:p>
          <a:p>
            <a:pPr>
              <a:buNone/>
            </a:pPr>
            <a:r>
              <a:rPr lang="pt-BR" sz="2000" dirty="0" smtClean="0"/>
              <a:t>        SupportMapFragment mapFragment = (SupportMapFragment</a:t>
            </a:r>
            <a:r>
              <a:rPr lang="pt-BR" sz="2000" dirty="0" smtClean="0"/>
              <a:t>)</a:t>
            </a:r>
          </a:p>
          <a:p>
            <a:pPr>
              <a:buNone/>
            </a:pPr>
            <a:r>
              <a:rPr lang="pt-BR" sz="2000" dirty="0" smtClean="0"/>
              <a:t>                          </a:t>
            </a:r>
            <a:r>
              <a:rPr lang="pt-BR" sz="2000" dirty="0" smtClean="0"/>
              <a:t>getSupportFragmentManager</a:t>
            </a:r>
            <a:r>
              <a:rPr lang="pt-BR" sz="2000" dirty="0" smtClean="0"/>
              <a:t>().</a:t>
            </a:r>
            <a:r>
              <a:rPr lang="pt-BR" sz="2000" dirty="0" smtClean="0"/>
              <a:t>findFragmentById(R.id.map);</a:t>
            </a:r>
          </a:p>
          <a:p>
            <a:pPr>
              <a:buNone/>
            </a:pPr>
            <a:r>
              <a:rPr lang="pt-BR" sz="2000" dirty="0" smtClean="0"/>
              <a:t>        mapFragment.getMapAsync(this);</a:t>
            </a:r>
          </a:p>
          <a:p>
            <a:pPr>
              <a:buNone/>
            </a:pPr>
            <a:r>
              <a:rPr lang="pt-BR" sz="2000" dirty="0" smtClean="0"/>
              <a:t>    }</a:t>
            </a:r>
            <a:endParaRPr lang="pt-BR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MainActivity.java </a:t>
            </a:r>
            <a:r>
              <a:rPr lang="pt-BR" dirty="0" smtClean="0"/>
              <a:t>(2/3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 public void onRequestPermissionsResult(int requestCode, String permissions</a:t>
            </a:r>
            <a:r>
              <a:rPr lang="pt-BR" dirty="0" smtClean="0"/>
              <a:t>[],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                                                                                                            </a:t>
            </a:r>
            <a:r>
              <a:rPr lang="pt-BR" dirty="0" smtClean="0"/>
              <a:t>int[] grantResults) {</a:t>
            </a:r>
          </a:p>
          <a:p>
            <a:pPr>
              <a:buNone/>
            </a:pPr>
            <a:r>
              <a:rPr lang="pt-BR" dirty="0" smtClean="0"/>
              <a:t>        if (grantResults.length &gt; 0 &amp;&amp; grantResults[0] == 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                                                                PackageManager.PERMISSION_GRANTED</a:t>
            </a:r>
            <a:r>
              <a:rPr lang="pt-BR" dirty="0" smtClean="0"/>
              <a:t>) {</a:t>
            </a:r>
          </a:p>
          <a:p>
            <a:pPr>
              <a:buNone/>
            </a:pPr>
            <a:r>
              <a:rPr lang="pt-BR" dirty="0" smtClean="0"/>
              <a:t>            </a:t>
            </a:r>
            <a:r>
              <a:rPr lang="pt-BR" dirty="0" smtClean="0"/>
              <a:t>if(ContextCompat.checkSelfPermission(this,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  			 Manifest.permission.ACCESS_FINE_LOCATION)==</a:t>
            </a:r>
          </a:p>
          <a:p>
            <a:pPr>
              <a:buNone/>
            </a:pPr>
            <a:r>
              <a:rPr lang="pt-BR" dirty="0" smtClean="0"/>
              <a:t>					PackageManager.PERMISSION_GRANTED</a:t>
            </a:r>
            <a:r>
              <a:rPr lang="pt-BR" dirty="0" smtClean="0"/>
              <a:t>){</a:t>
            </a:r>
          </a:p>
          <a:p>
            <a:pPr>
              <a:buNone/>
            </a:pPr>
            <a:r>
              <a:rPr lang="pt-BR" dirty="0" smtClean="0"/>
              <a:t>                mMap.setMyLocationEnabled(true);</a:t>
            </a:r>
          </a:p>
          <a:p>
            <a:pPr>
              <a:buNone/>
            </a:pPr>
            <a:r>
              <a:rPr lang="pt-BR" dirty="0" smtClean="0"/>
              <a:t>            }</a:t>
            </a:r>
          </a:p>
          <a:p>
            <a:pPr>
              <a:buNone/>
            </a:pPr>
            <a:r>
              <a:rPr lang="pt-BR" dirty="0" smtClean="0"/>
              <a:t>            else {</a:t>
            </a:r>
          </a:p>
          <a:p>
            <a:pPr>
              <a:buNone/>
            </a:pPr>
            <a:r>
              <a:rPr lang="pt-BR" dirty="0" smtClean="0"/>
              <a:t>                Toast.makeText(getApplicationContext</a:t>
            </a:r>
            <a:r>
              <a:rPr lang="pt-BR" dirty="0" smtClean="0"/>
              <a:t>(),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                                               "</a:t>
            </a:r>
            <a:r>
              <a:rPr lang="pt-BR" dirty="0" smtClean="0"/>
              <a:t>Sem permissão não funciona",Toast.LENGTH_LONG).show();</a:t>
            </a:r>
          </a:p>
          <a:p>
            <a:pPr>
              <a:buNone/>
            </a:pPr>
            <a:r>
              <a:rPr lang="pt-BR" dirty="0" smtClean="0"/>
              <a:t>            }</a:t>
            </a:r>
          </a:p>
          <a:p>
            <a:pPr>
              <a:buNone/>
            </a:pPr>
            <a:r>
              <a:rPr lang="pt-BR" dirty="0" smtClean="0"/>
              <a:t>        }</a:t>
            </a:r>
          </a:p>
          <a:p>
            <a:pPr>
              <a:buNone/>
            </a:pPr>
            <a:r>
              <a:rPr lang="pt-BR" dirty="0" smtClean="0"/>
              <a:t>    }</a:t>
            </a: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MainActivity.java </a:t>
            </a:r>
            <a:r>
              <a:rPr lang="pt-BR" dirty="0" smtClean="0"/>
              <a:t>(3/3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dirty="0" smtClean="0"/>
              <a:t> @Override</a:t>
            </a:r>
          </a:p>
          <a:p>
            <a:pPr>
              <a:buNone/>
            </a:pPr>
            <a:r>
              <a:rPr lang="pt-BR" dirty="0" smtClean="0"/>
              <a:t>    public void onMapReady(GoogleMap googleMap) {</a:t>
            </a:r>
          </a:p>
          <a:p>
            <a:pPr>
              <a:buNone/>
            </a:pPr>
            <a:r>
              <a:rPr lang="pt-BR" dirty="0" smtClean="0"/>
              <a:t>        mMap = googleMap;</a:t>
            </a:r>
          </a:p>
          <a:p>
            <a:pPr>
              <a:buNone/>
            </a:pPr>
            <a:r>
              <a:rPr lang="pt-BR" dirty="0" smtClean="0"/>
              <a:t>        mMap.setMapType(GoogleMap.MAP_TYPE_HYBRID);</a:t>
            </a:r>
          </a:p>
          <a:p>
            <a:pPr>
              <a:buNone/>
            </a:pPr>
            <a:r>
              <a:rPr lang="pt-BR" dirty="0" smtClean="0"/>
              <a:t>        mMap.moveCamera(CameraUpdateFactory.newLatLngZoom(new LatLng(-20.522100, -43.744634), 17));</a:t>
            </a:r>
          </a:p>
          <a:p>
            <a:pPr>
              <a:buNone/>
            </a:pPr>
            <a:r>
              <a:rPr lang="pt-BR" dirty="0" smtClean="0"/>
              <a:t>        if(Build.VERSION.SDK_INT&gt;=Build.VERSION_CODES.M){</a:t>
            </a:r>
          </a:p>
          <a:p>
            <a:pPr>
              <a:buNone/>
            </a:pPr>
            <a:r>
              <a:rPr lang="pt-BR" dirty="0" smtClean="0"/>
              <a:t>            //Verifica se já tem permissão</a:t>
            </a:r>
          </a:p>
          <a:p>
            <a:pPr>
              <a:buNone/>
            </a:pPr>
            <a:r>
              <a:rPr lang="pt-BR" dirty="0" smtClean="0"/>
              <a:t>            if(ContextCompat.checkSelfPermission(this,Manifest.permission.ACCESS_FINE_LOCATION)==PackageManager.PERMISSION_GRANTED){</a:t>
            </a:r>
          </a:p>
          <a:p>
            <a:pPr>
              <a:buNone/>
            </a:pPr>
            <a:r>
              <a:rPr lang="pt-BR" dirty="0" smtClean="0"/>
              <a:t>                mMap.setMyLocationEnabled(true);</a:t>
            </a:r>
          </a:p>
          <a:p>
            <a:pPr>
              <a:buNone/>
            </a:pPr>
            <a:r>
              <a:rPr lang="pt-BR" dirty="0" smtClean="0"/>
              <a:t>            }</a:t>
            </a:r>
          </a:p>
          <a:p>
            <a:pPr>
              <a:buNone/>
            </a:pPr>
            <a:r>
              <a:rPr lang="pt-BR" dirty="0" smtClean="0"/>
              <a:t>            else {</a:t>
            </a:r>
          </a:p>
          <a:p>
            <a:pPr>
              <a:buNone/>
            </a:pPr>
            <a:r>
              <a:rPr lang="pt-BR" dirty="0" smtClean="0"/>
              <a:t>                //Se não tem, pede a permissão</a:t>
            </a:r>
          </a:p>
          <a:p>
            <a:pPr>
              <a:buNone/>
            </a:pPr>
            <a:r>
              <a:rPr lang="pt-BR" dirty="0" smtClean="0"/>
              <a:t>                ActivityCompat.requestPermissions(this,new String[]{Manifest.permission.ACCESS_FINE_LOCATION},1);</a:t>
            </a:r>
          </a:p>
          <a:p>
            <a:pPr>
              <a:buNone/>
            </a:pPr>
            <a:r>
              <a:rPr lang="pt-BR" dirty="0" smtClean="0"/>
              <a:t>            }</a:t>
            </a:r>
          </a:p>
          <a:p>
            <a:pPr>
              <a:buNone/>
            </a:pPr>
            <a:r>
              <a:rPr lang="pt-BR" dirty="0" smtClean="0"/>
              <a:t>        }</a:t>
            </a:r>
          </a:p>
          <a:p>
            <a:pPr>
              <a:buNone/>
            </a:pPr>
            <a:r>
              <a:rPr lang="pt-BR" dirty="0" smtClean="0"/>
              <a:t>        else {</a:t>
            </a:r>
          </a:p>
          <a:p>
            <a:pPr>
              <a:buNone/>
            </a:pPr>
            <a:r>
              <a:rPr lang="pt-BR" dirty="0" smtClean="0"/>
              <a:t>            mMap.setMyLocationEnabled(true);</a:t>
            </a:r>
          </a:p>
          <a:p>
            <a:pPr>
              <a:buNone/>
            </a:pPr>
            <a:r>
              <a:rPr lang="pt-BR" dirty="0" smtClean="0"/>
              <a:t>        }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Mapa Básico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Aplicação simples de Mapa (sem alteração do original)</a:t>
            </a:r>
          </a:p>
          <a:p>
            <a:endParaRPr lang="pt-BR" dirty="0" smtClean="0"/>
          </a:p>
          <a:p>
            <a:r>
              <a:rPr lang="pt-BR" dirty="0" smtClean="0"/>
              <a:t>Crie um novo projeto chamado PrimeiroMapa</a:t>
            </a:r>
          </a:p>
          <a:p>
            <a:pPr lvl="1"/>
            <a:r>
              <a:rPr lang="pt-BR" dirty="0" smtClean="0"/>
              <a:t>Selecione Map Activity</a:t>
            </a:r>
            <a:endParaRPr lang="pt-BR" dirty="0"/>
          </a:p>
          <a:p>
            <a:r>
              <a:rPr lang="pt-BR" dirty="0" smtClean="0"/>
              <a:t>Todo novo projeto precisa de uma chave de utilização da API do Google Maps. </a:t>
            </a:r>
          </a:p>
          <a:p>
            <a:pPr lvl="1"/>
            <a:r>
              <a:rPr lang="pt-BR" dirty="0" smtClean="0"/>
              <a:t>Habilita todos os celulares que utilizarem a aplicação</a:t>
            </a:r>
          </a:p>
          <a:p>
            <a:pPr lvl="1"/>
            <a:r>
              <a:rPr lang="pt-BR" dirty="0" smtClean="0"/>
              <a:t>Limita o número de usuários (versão grátis)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Sigas os passos a seguir para obter a chave: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Obter Chave Google Maps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Use o link fornecido no arquivo google_maps_api.xml que o Android Studio criou para você:</a:t>
            </a:r>
          </a:p>
          <a:p>
            <a:r>
              <a:rPr lang="pt-BR" dirty="0" smtClean="0"/>
              <a:t>Copie o link fornecido no arquivo google_maps_api.xml e cole no navegador. O link leva você ao Google API Console e fornece as informações necessárias ao Google API Console por meio de parâmetros de URL, reduzindo assim a necessidade de inserção manual.</a:t>
            </a:r>
          </a:p>
          <a:p>
            <a:r>
              <a:rPr lang="pt-BR" dirty="0" smtClean="0"/>
              <a:t>Siga as instruções para criar um novo projeto no Google API Console ou selecione um projeto existente.</a:t>
            </a:r>
          </a:p>
          <a:p>
            <a:r>
              <a:rPr lang="pt-BR" dirty="0" smtClean="0"/>
              <a:t>Crie uma chave de API restrita ao Android para o seu projeto.</a:t>
            </a:r>
          </a:p>
          <a:p>
            <a:r>
              <a:rPr lang="pt-BR" dirty="0" smtClean="0"/>
              <a:t>Copie a chave de API gerada, volte ao Android Studio e cole-a no elemento &lt;string&gt; do arquivo google_maps_api.xml.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Descrevendo o Projeto Criado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Três arquivos principais:</a:t>
            </a:r>
          </a:p>
          <a:p>
            <a:pPr lvl="1"/>
            <a:r>
              <a:rPr lang="pt-BR" dirty="0" smtClean="0"/>
              <a:t>/res/values/google_maps_api.xml: contém a chave</a:t>
            </a:r>
          </a:p>
          <a:p>
            <a:pPr lvl="1"/>
            <a:r>
              <a:rPr lang="pt-BR" dirty="0" smtClean="0"/>
              <a:t>MapsActivity.java</a:t>
            </a:r>
          </a:p>
          <a:p>
            <a:pPr lvl="1"/>
            <a:r>
              <a:rPr lang="pt-BR" dirty="0" smtClean="0"/>
              <a:t>/layout/activity_maps.xml: possui um fragment, onde o mapa aparece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Activity_maps.xml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&lt;fragment xmlns:android="http://schemas.android.com/apk/res/android"</a:t>
            </a:r>
          </a:p>
          <a:p>
            <a:pPr>
              <a:buNone/>
            </a:pPr>
            <a:r>
              <a:rPr lang="pt-BR" sz="2000" dirty="0" smtClean="0"/>
              <a:t>    xmlns:map="http://schemas.android.com/apk/res-auto"</a:t>
            </a:r>
          </a:p>
          <a:p>
            <a:pPr>
              <a:buNone/>
            </a:pPr>
            <a:r>
              <a:rPr lang="pt-BR" sz="2000" dirty="0" smtClean="0"/>
              <a:t>    xmlns:tools="http://schemas.android.com/tools"</a:t>
            </a:r>
          </a:p>
          <a:p>
            <a:pPr>
              <a:buNone/>
            </a:pPr>
            <a:r>
              <a:rPr lang="pt-BR" sz="2000" dirty="0" smtClean="0"/>
              <a:t>    android:id="@+id/map"</a:t>
            </a:r>
          </a:p>
          <a:p>
            <a:pPr>
              <a:buNone/>
            </a:pPr>
            <a:r>
              <a:rPr lang="pt-BR" sz="2000" dirty="0" smtClean="0"/>
              <a:t>    android:name="com.google.android.gms.maps.SupportMapFragment"</a:t>
            </a:r>
          </a:p>
          <a:p>
            <a:pPr>
              <a:buNone/>
            </a:pPr>
            <a:r>
              <a:rPr lang="pt-BR" sz="2000" dirty="0" smtClean="0"/>
              <a:t>    android:layout_width="wrap_content"</a:t>
            </a:r>
          </a:p>
          <a:p>
            <a:pPr>
              <a:buNone/>
            </a:pPr>
            <a:r>
              <a:rPr lang="pt-BR" sz="2000" dirty="0" smtClean="0"/>
              <a:t>    android:layout_height="wrap_content"</a:t>
            </a:r>
          </a:p>
          <a:p>
            <a:pPr>
              <a:buNone/>
            </a:pPr>
            <a:r>
              <a:rPr lang="pt-BR" sz="2000" dirty="0" smtClean="0"/>
              <a:t>    tools:context="com.ronepage.primeiromapa.MapsActivity" /&gt;</a:t>
            </a:r>
            <a:endParaRPr lang="pt-BR" sz="2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285984" y="5643578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Obs: não foi alterado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6258" y="5715000"/>
            <a:ext cx="4757742" cy="1143000"/>
          </a:xfrm>
        </p:spPr>
        <p:txBody>
          <a:bodyPr/>
          <a:lstStyle/>
          <a:p>
            <a:r>
              <a:rPr lang="pt-BR" dirty="0" smtClean="0"/>
              <a:t>MapsActivity.java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800" dirty="0" smtClean="0"/>
              <a:t>public class MapsActivity extends FragmentActivity implements OnMapReadyCallback {</a:t>
            </a:r>
          </a:p>
          <a:p>
            <a:pPr>
              <a:buNone/>
            </a:pPr>
            <a:r>
              <a:rPr lang="pt-BR" sz="1800" dirty="0" smtClean="0"/>
              <a:t>    private GoogleMap mMap;</a:t>
            </a:r>
          </a:p>
          <a:p>
            <a:pPr>
              <a:buNone/>
            </a:pPr>
            <a:r>
              <a:rPr lang="pt-BR" sz="1800" dirty="0" smtClean="0"/>
              <a:t>    @Override</a:t>
            </a:r>
          </a:p>
          <a:p>
            <a:pPr>
              <a:buNone/>
            </a:pPr>
            <a:r>
              <a:rPr lang="pt-BR" sz="1800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sz="1800" dirty="0" smtClean="0"/>
              <a:t>        super.onCreate(savedInstanceState);</a:t>
            </a:r>
          </a:p>
          <a:p>
            <a:pPr>
              <a:buNone/>
            </a:pPr>
            <a:r>
              <a:rPr lang="pt-BR" sz="1800" dirty="0" smtClean="0"/>
              <a:t>        setContentView(R.layout.activity_maps);</a:t>
            </a:r>
          </a:p>
          <a:p>
            <a:pPr>
              <a:buNone/>
            </a:pPr>
            <a:r>
              <a:rPr lang="pt-BR" sz="1800" dirty="0" smtClean="0"/>
              <a:t>        // Obtain the SupportMapFragment and get notified when the map is ready to be used.</a:t>
            </a:r>
          </a:p>
          <a:p>
            <a:pPr>
              <a:buNone/>
            </a:pPr>
            <a:r>
              <a:rPr lang="pt-BR" sz="1800" dirty="0" smtClean="0"/>
              <a:t>        SupportMapFragment mapFragment =</a:t>
            </a:r>
          </a:p>
          <a:p>
            <a:pPr>
              <a:buNone/>
            </a:pPr>
            <a:r>
              <a:rPr lang="pt-BR" sz="1800" dirty="0" smtClean="0"/>
              <a:t>                    (SupportMapFragment) getSupportFragmentManager().findFragmentById(R.id.map);</a:t>
            </a:r>
          </a:p>
          <a:p>
            <a:pPr>
              <a:buNone/>
            </a:pPr>
            <a:r>
              <a:rPr lang="pt-BR" sz="1800" dirty="0" smtClean="0"/>
              <a:t>        mapFragment.getMapAsync(this);</a:t>
            </a:r>
          </a:p>
          <a:p>
            <a:pPr>
              <a:buNone/>
            </a:pPr>
            <a:r>
              <a:rPr lang="pt-BR" sz="1800" dirty="0" smtClean="0"/>
              <a:t>    }</a:t>
            </a:r>
          </a:p>
          <a:p>
            <a:pPr>
              <a:buNone/>
            </a:pPr>
            <a:r>
              <a:rPr lang="pt-BR" sz="1800" dirty="0" smtClean="0"/>
              <a:t> @Override</a:t>
            </a:r>
          </a:p>
          <a:p>
            <a:pPr>
              <a:buNone/>
            </a:pPr>
            <a:r>
              <a:rPr lang="pt-BR" sz="1800" dirty="0" smtClean="0"/>
              <a:t>    public void onMapReady(GoogleMap googleMap) {</a:t>
            </a:r>
          </a:p>
          <a:p>
            <a:pPr>
              <a:buNone/>
            </a:pPr>
            <a:r>
              <a:rPr lang="pt-BR" sz="1800" dirty="0" smtClean="0"/>
              <a:t>        mMap = </a:t>
            </a:r>
            <a:r>
              <a:rPr lang="pt-BR" sz="1800" smtClean="0"/>
              <a:t>googleMap;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LatLng cap = new LatLng(-20.522108, -43.744653);</a:t>
            </a:r>
          </a:p>
          <a:p>
            <a:pPr>
              <a:buNone/>
            </a:pPr>
            <a:r>
              <a:rPr lang="pt-BR" sz="1800" dirty="0" smtClean="0"/>
              <a:t>	mMap.addMarker(new MarkerOptions().position(cap).title("Campus Alto Paraopeba"));</a:t>
            </a:r>
          </a:p>
          <a:p>
            <a:pPr>
              <a:buNone/>
            </a:pPr>
            <a:r>
              <a:rPr lang="pt-BR" sz="1800" dirty="0" smtClean="0"/>
              <a:t>	mMap.moveCamera(CameraUpdateFactory.newLatLng(cap));</a:t>
            </a:r>
          </a:p>
          <a:p>
            <a:pPr>
              <a:buNone/>
            </a:pPr>
            <a:r>
              <a:rPr lang="pt-BR" sz="1800" dirty="0" smtClean="0"/>
              <a:t>    }</a:t>
            </a:r>
          </a:p>
          <a:p>
            <a:pPr>
              <a:buNone/>
            </a:pPr>
            <a:r>
              <a:rPr lang="pt-BR" sz="1800" dirty="0" smtClean="0"/>
              <a:t>}</a:t>
            </a:r>
            <a:endParaRPr lang="pt-B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MapsActivity.java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SupportMapFragment: classe que define o objeto que acessará o mapa na tela</a:t>
            </a:r>
          </a:p>
          <a:p>
            <a:pPr lvl="1"/>
            <a:r>
              <a:rPr lang="pt-BR" dirty="0" smtClean="0"/>
              <a:t>mapFragment.getMapAsync(this); --&gt; requisita acesso ao Google maps</a:t>
            </a:r>
          </a:p>
          <a:p>
            <a:pPr lvl="1"/>
            <a:r>
              <a:rPr lang="pt-BR" dirty="0" smtClean="0"/>
              <a:t>Quando o acesso é concedido, o métodos onMapReady é chamado</a:t>
            </a:r>
          </a:p>
          <a:p>
            <a:r>
              <a:rPr lang="pt-BR" dirty="0" smtClean="0"/>
              <a:t>GoogleMap: retornado pelo GoogleMaps como parâmetro do onMapReady</a:t>
            </a:r>
          </a:p>
          <a:p>
            <a:r>
              <a:rPr lang="pt-BR" dirty="0" smtClean="0"/>
              <a:t>LatLng: classe que define uma localização (latitude e longitude)</a:t>
            </a:r>
          </a:p>
          <a:p>
            <a:r>
              <a:rPr lang="pt-BR" dirty="0" smtClean="0"/>
              <a:t>mMap.addMarker --&gt; adiciona uma marca no mapa</a:t>
            </a:r>
          </a:p>
          <a:p>
            <a:r>
              <a:rPr lang="pt-BR" dirty="0" smtClean="0"/>
              <a:t>mMap.moveCamera --&gt; move a câmera para uma posição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14628"/>
            <a:ext cx="8229600" cy="1143000"/>
          </a:xfrm>
        </p:spPr>
        <p:txBody>
          <a:bodyPr/>
          <a:lstStyle/>
          <a:p>
            <a:r>
              <a:rPr lang="pt-BR" dirty="0" smtClean="0"/>
              <a:t>Segunda Aplicação com Mapas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4263</TotalTime>
  <Words>1443</Words>
  <Application>Microsoft Office PowerPoint</Application>
  <PresentationFormat>Apresentação na tela (4:3)</PresentationFormat>
  <Paragraphs>299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Tema do Office</vt:lpstr>
      <vt:lpstr>Mapas</vt:lpstr>
      <vt:lpstr>Instalar o Google Play Service</vt:lpstr>
      <vt:lpstr>Mapa Básico</vt:lpstr>
      <vt:lpstr>Obter Chave Google Maps</vt:lpstr>
      <vt:lpstr>Descrevendo o Projeto Criado</vt:lpstr>
      <vt:lpstr>Activity_maps.xml</vt:lpstr>
      <vt:lpstr>MapsActivity.java</vt:lpstr>
      <vt:lpstr>MapsActivity.java</vt:lpstr>
      <vt:lpstr>Segunda Aplicação com Mapas</vt:lpstr>
      <vt:lpstr>Segunda Aplicação</vt:lpstr>
      <vt:lpstr>build.gradle (Module: app)</vt:lpstr>
      <vt:lpstr>AndroidManifest.xml</vt:lpstr>
      <vt:lpstr>activity_main.xml</vt:lpstr>
      <vt:lpstr>Slide 14</vt:lpstr>
      <vt:lpstr>MainActivity.java (1)</vt:lpstr>
      <vt:lpstr>MainActivity.java (2)</vt:lpstr>
      <vt:lpstr>Zoom</vt:lpstr>
      <vt:lpstr>Tipos de mapas</vt:lpstr>
      <vt:lpstr>Obter a Localização</vt:lpstr>
      <vt:lpstr>Obter a Localização</vt:lpstr>
      <vt:lpstr>Exemplo</vt:lpstr>
      <vt:lpstr>activity_main.xml</vt:lpstr>
      <vt:lpstr>build.gradle (app)</vt:lpstr>
      <vt:lpstr>MainActivity.java (1/3)</vt:lpstr>
      <vt:lpstr>MainActivity.java (2/3)</vt:lpstr>
      <vt:lpstr>MainActivity.java (3/3)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Mapas</dc:title>
  <dc:creator>rone</dc:creator>
  <cp:lastModifiedBy>rone</cp:lastModifiedBy>
  <cp:revision>144</cp:revision>
  <dcterms:created xsi:type="dcterms:W3CDTF">2017-10-30T17:07:33Z</dcterms:created>
  <dcterms:modified xsi:type="dcterms:W3CDTF">2017-11-07T23:33:59Z</dcterms:modified>
</cp:coreProperties>
</file>