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88" r:id="rId4"/>
    <p:sldId id="257" r:id="rId5"/>
    <p:sldId id="258" r:id="rId6"/>
    <p:sldId id="269" r:id="rId7"/>
    <p:sldId id="267" r:id="rId8"/>
    <p:sldId id="268" r:id="rId9"/>
    <p:sldId id="270" r:id="rId10"/>
    <p:sldId id="272" r:id="rId11"/>
    <p:sldId id="271" r:id="rId12"/>
    <p:sldId id="273" r:id="rId13"/>
    <p:sldId id="274" r:id="rId14"/>
    <p:sldId id="277" r:id="rId15"/>
    <p:sldId id="278" r:id="rId16"/>
    <p:sldId id="279" r:id="rId17"/>
    <p:sldId id="280" r:id="rId18"/>
    <p:sldId id="282" r:id="rId19"/>
    <p:sldId id="283" r:id="rId20"/>
    <p:sldId id="284" r:id="rId21"/>
    <p:sldId id="285" r:id="rId22"/>
    <p:sldId id="286" r:id="rId23"/>
  </p:sldIdLst>
  <p:sldSz cx="12192000" cy="6858000"/>
  <p:notesSz cx="7103745" cy="1023429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altLang="en-US"/>
              <a:t>React Native</a:t>
            </a:r>
            <a:endParaRPr lang="en-US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en-US" altLang="en-US"/>
              <a:t>Módulo 2</a:t>
            </a:r>
            <a:endParaRPr lang="en-US" altLang="en-US"/>
          </a:p>
          <a:p>
            <a:r>
              <a:rPr lang="en-US" altLang="en-US"/>
              <a:t>Props, State,  Style, Height e Width</a:t>
            </a:r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State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Equivalente a props, mas mudam com o tempo</a:t>
            </a:r>
            <a:endParaRPr lang="en-US" altLang="en-US"/>
          </a:p>
          <a:p>
            <a:r>
              <a:rPr lang="en-US" altLang="en-US"/>
              <a:t>state pode conter várias variáveis</a:t>
            </a:r>
            <a:endParaRPr lang="en-US" altLang="en-US"/>
          </a:p>
          <a:p>
            <a:r>
              <a:rPr lang="en-US" altLang="en-US"/>
              <a:t>Suas variáveis devem ser mudadas pelo métodos setState()</a:t>
            </a:r>
            <a:endParaRPr lang="en-US" altLang="en-US"/>
          </a:p>
          <a:p>
            <a:r>
              <a:rPr lang="en-US" altLang="en-US"/>
              <a:t>Após uma mudançã de state, o método render() é chamado novamente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" y="20955"/>
            <a:ext cx="6557010" cy="4977765"/>
          </a:xfrm>
        </p:spPr>
        <p:txBody>
          <a:bodyPr/>
          <a:p>
            <a:pPr marL="0" indent="0">
              <a:buNone/>
            </a:pPr>
            <a:r>
              <a:rPr lang="en-US" sz="1600"/>
              <a:t>import React, { Component } from 'react';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import { View, Text } from 'react-native';</a:t>
            </a:r>
            <a:endParaRPr lang="en-US" sz="1600"/>
          </a:p>
          <a:p>
            <a:pPr marL="0" indent="0">
              <a:buNone/>
            </a:pPr>
            <a:endParaRPr lang="en-US" sz="1600"/>
          </a:p>
          <a:p>
            <a:pPr marL="0" indent="0">
              <a:buNone/>
            </a:pPr>
            <a:r>
              <a:rPr lang="en-US" sz="1600"/>
              <a:t>class Blink extends Component {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componentDidMount(){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setInterval(()=&gt; (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this.setState(previousState =&gt; (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{ isShowingText: !previousState.isShowingText }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))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),1000);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}</a:t>
            </a:r>
            <a:endParaRPr lang="en-US" sz="1600"/>
          </a:p>
          <a:p>
            <a:pPr marL="0" indent="0">
              <a:buNone/>
            </a:pPr>
            <a:endParaRPr lang="en-US" sz="1600"/>
          </a:p>
          <a:p>
            <a:pPr marL="0" indent="0">
              <a:buNone/>
            </a:pPr>
            <a:r>
              <a:rPr lang="en-US" sz="1600"/>
              <a:t>  state = { isShowingText: true };</a:t>
            </a:r>
            <a:endParaRPr lang="en-US" sz="1600"/>
          </a:p>
          <a:p>
            <a:pPr marL="0" indent="0">
              <a:buNone/>
            </a:pPr>
            <a:endParaRPr lang="en-US" sz="1600"/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6950710" y="20955"/>
            <a:ext cx="5212080" cy="43516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8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/>
              <a:t> render() {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if (!this.state.isShowingText) {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return null;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}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return(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&lt;Text&gt; {this.props.text} &lt;/Text&gt;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);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}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}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export default class BlinkApp extends Component {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render() {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return (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&lt;View&gt;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&lt;Blink text= 'Texto piscando'/&gt;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&lt;Blink text= 'Este também'/&gt;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&lt;/View&gt;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);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}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}</a:t>
            </a:r>
            <a:endParaRPr lang="en-US" sz="1600"/>
          </a:p>
        </p:txBody>
      </p:sp>
      <p:sp>
        <p:nvSpPr>
          <p:cNvPr id="5" name="Text Box 4"/>
          <p:cNvSpPr txBox="1"/>
          <p:nvPr/>
        </p:nvSpPr>
        <p:spPr>
          <a:xfrm>
            <a:off x="1362075" y="5786120"/>
            <a:ext cx="32410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en-US" sz="2800"/>
              <a:t>Continua --&gt;</a:t>
            </a:r>
            <a:endParaRPr lang="en-US" altLang="en-US"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state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componentDidMount() </a:t>
            </a:r>
            <a:r>
              <a:rPr lang="en-US" altLang="en-US"/>
              <a:t>--&gt; Chamado após acriação da tela</a:t>
            </a:r>
            <a:endParaRPr lang="en-US"/>
          </a:p>
          <a:p>
            <a:r>
              <a:rPr lang="en-US"/>
              <a:t>setInterval() </a:t>
            </a:r>
            <a:r>
              <a:rPr lang="en-US" altLang="en-US"/>
              <a:t>--&gt; cria um timer executado periodicamente</a:t>
            </a:r>
            <a:endParaRPr lang="en-US" altLang="en-US"/>
          </a:p>
          <a:p>
            <a:r>
              <a:rPr lang="en-US" altLang="en-US"/>
              <a:t>this.setState --&gt; seta a o state do component, o qual possui a variável isShowingText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060"/>
            <a:ext cx="10515600" cy="1325563"/>
          </a:xfrm>
        </p:spPr>
        <p:txBody>
          <a:bodyPr/>
          <a:p>
            <a:pPr algn="ctr"/>
            <a:r>
              <a:rPr lang="en-US" altLang="en-US"/>
              <a:t>Style</a:t>
            </a:r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Style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Define a configuração/formatação de cada componente</a:t>
            </a:r>
            <a:endParaRPr lang="en-US" altLang="en-US"/>
          </a:p>
          <a:p>
            <a:r>
              <a:rPr lang="en-US" altLang="en-US"/>
              <a:t>Os valores são definidos em um array </a:t>
            </a:r>
            <a:endParaRPr lang="en-US" altLang="en-US"/>
          </a:p>
          <a:p>
            <a:r>
              <a:rPr lang="en-US" altLang="en-US"/>
              <a:t>Cada formatação é definida por um style-name:value</a:t>
            </a:r>
            <a:endParaRPr lang="en-US" altLang="en-US"/>
          </a:p>
          <a:p>
            <a:pPr lvl="1"/>
            <a:r>
              <a:rPr lang="en-US" altLang="en-US"/>
              <a:t>Style-name --&gt; semelhante ao CSS</a:t>
            </a:r>
            <a:endParaRPr lang="en-US" altLang="en-US"/>
          </a:p>
          <a:p>
            <a:pPr lvl="1"/>
            <a:endParaRPr lang="en-US" altLang="en-US"/>
          </a:p>
          <a:p>
            <a:pPr lvl="0"/>
            <a:r>
              <a:rPr lang="en-US" altLang="en-US"/>
              <a:t>O exemplo a seguir cria um array chamado styles, composto por vários array de styles</a:t>
            </a:r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0825" y="47625"/>
            <a:ext cx="6610350" cy="6762750"/>
          </a:xfrm>
        </p:spPr>
        <p:txBody>
          <a:bodyPr>
            <a:normAutofit fontScale="40000"/>
          </a:bodyPr>
          <a:p>
            <a:pPr marL="0" indent="0">
              <a:buNone/>
            </a:pPr>
            <a:r>
              <a:rPr lang="en-US"/>
              <a:t>import React, { Component } from 'react';</a:t>
            </a:r>
            <a:endParaRPr lang="en-US"/>
          </a:p>
          <a:p>
            <a:pPr marL="0" indent="0">
              <a:buNone/>
            </a:pPr>
            <a:r>
              <a:rPr lang="en-US"/>
              <a:t>import { View, Text, StyleSheet } from 'react-native';</a:t>
            </a:r>
            <a:endParaRPr lang="en-US"/>
          </a:p>
          <a:p>
            <a:pPr marL="0" indent="0">
              <a:buNone/>
            </a:pPr>
            <a:r>
              <a:rPr lang="en-US"/>
              <a:t>const styles = StyleSheet.create({</a:t>
            </a:r>
            <a:endParaRPr lang="en-US"/>
          </a:p>
          <a:p>
            <a:pPr marL="0" indent="0">
              <a:buNone/>
            </a:pPr>
            <a:r>
              <a:rPr lang="en-US"/>
              <a:t>  bigBlue: {</a:t>
            </a:r>
            <a:endParaRPr lang="en-US"/>
          </a:p>
          <a:p>
            <a:pPr marL="0" indent="0">
              <a:buNone/>
            </a:pPr>
            <a:r>
              <a:rPr lang="en-US"/>
              <a:t>    color: 'blue',</a:t>
            </a:r>
            <a:endParaRPr lang="en-US"/>
          </a:p>
          <a:p>
            <a:pPr marL="0" indent="0">
              <a:buNone/>
            </a:pPr>
            <a:r>
              <a:rPr lang="en-US"/>
              <a:t>    fontWeight: 'bold',</a:t>
            </a:r>
            <a:endParaRPr lang="en-US"/>
          </a:p>
          <a:p>
            <a:pPr marL="0" indent="0">
              <a:buNone/>
            </a:pPr>
            <a:r>
              <a:rPr lang="en-US"/>
              <a:t>    fontSize: 30,</a:t>
            </a:r>
            <a:endParaRPr lang="en-US"/>
          </a:p>
          <a:p>
            <a:pPr marL="0" indent="0">
              <a:buNone/>
            </a:pPr>
            <a:r>
              <a:rPr lang="en-US"/>
              <a:t>  },</a:t>
            </a:r>
            <a:endParaRPr lang="en-US"/>
          </a:p>
          <a:p>
            <a:pPr marL="0" indent="0">
              <a:buNone/>
            </a:pPr>
            <a:r>
              <a:rPr lang="en-US"/>
              <a:t>  red: {</a:t>
            </a:r>
            <a:endParaRPr lang="en-US"/>
          </a:p>
          <a:p>
            <a:pPr marL="0" indent="0">
              <a:buNone/>
            </a:pPr>
            <a:r>
              <a:rPr lang="en-US"/>
              <a:t>    color: 'red',</a:t>
            </a:r>
            <a:endParaRPr lang="en-US"/>
          </a:p>
          <a:p>
            <a:pPr marL="0" indent="0">
              <a:buNone/>
            </a:pPr>
            <a:r>
              <a:rPr lang="en-US"/>
              <a:t>  }</a:t>
            </a:r>
            <a:endParaRPr lang="en-US"/>
          </a:p>
          <a:p>
            <a:pPr marL="0" indent="0">
              <a:buNone/>
            </a:pPr>
            <a:r>
              <a:rPr lang="en-US"/>
              <a:t>});</a:t>
            </a:r>
            <a:endParaRPr lang="en-US"/>
          </a:p>
          <a:p>
            <a:pPr marL="0" indent="0">
              <a:buNone/>
            </a:pPr>
            <a:r>
              <a:rPr lang="en-US"/>
              <a:t>export default class LotsOfStyles extends Component {</a:t>
            </a:r>
            <a:endParaRPr lang="en-US"/>
          </a:p>
          <a:p>
            <a:pPr marL="0" indent="0">
              <a:buNone/>
            </a:pPr>
            <a:r>
              <a:rPr lang="en-US"/>
              <a:t>  render() {</a:t>
            </a:r>
            <a:endParaRPr lang="en-US"/>
          </a:p>
          <a:p>
            <a:pPr marL="0" indent="0">
              <a:buNone/>
            </a:pPr>
            <a:r>
              <a:rPr lang="en-US"/>
              <a:t>    return (</a:t>
            </a:r>
            <a:endParaRPr lang="en-US"/>
          </a:p>
          <a:p>
            <a:pPr marL="0" indent="0">
              <a:buNone/>
            </a:pPr>
            <a:r>
              <a:rPr lang="en-US"/>
              <a:t>      &lt;View&gt;</a:t>
            </a:r>
            <a:endParaRPr lang="en-US"/>
          </a:p>
          <a:p>
            <a:pPr marL="0" indent="0">
              <a:buNone/>
            </a:pPr>
            <a:r>
              <a:rPr lang="en-US"/>
              <a:t>        &lt;Text style={styles.red}&gt;Apenas vermelho&lt;/Text&gt;</a:t>
            </a:r>
            <a:endParaRPr lang="en-US"/>
          </a:p>
          <a:p>
            <a:pPr marL="0" indent="0">
              <a:buNone/>
            </a:pPr>
            <a:r>
              <a:rPr lang="en-US"/>
              <a:t>        &lt;Text style={styles.bigBlue}&gt;Apenas azul&lt;/Text&gt;</a:t>
            </a:r>
            <a:endParaRPr lang="en-US"/>
          </a:p>
          <a:p>
            <a:pPr marL="0" indent="0">
              <a:buNone/>
            </a:pPr>
            <a:r>
              <a:rPr lang="en-US"/>
              <a:t>        &lt;Text style={[styles.bigBlue, styles.red]}&gt;Azul e vermelho&lt;/Text&gt;</a:t>
            </a:r>
            <a:endParaRPr lang="en-US"/>
          </a:p>
          <a:p>
            <a:pPr marL="0" indent="0">
              <a:buNone/>
            </a:pPr>
            <a:r>
              <a:rPr lang="en-US"/>
              <a:t>        &lt;Text style={[styles.red, styles.bigBlue]}&gt;Vermelho e azul&lt;/Text&gt;</a:t>
            </a:r>
            <a:endParaRPr lang="en-US"/>
          </a:p>
          <a:p>
            <a:pPr marL="0" indent="0">
              <a:buNone/>
            </a:pPr>
            <a:r>
              <a:rPr lang="en-US"/>
              <a:t>      &lt;/View&gt;</a:t>
            </a:r>
            <a:endParaRPr lang="en-US"/>
          </a:p>
          <a:p>
            <a:pPr marL="0" indent="0">
              <a:buNone/>
            </a:pPr>
            <a:r>
              <a:rPr lang="en-US"/>
              <a:t>    );</a:t>
            </a:r>
            <a:endParaRPr lang="en-US"/>
          </a:p>
          <a:p>
            <a:pPr marL="0" indent="0">
              <a:buNone/>
            </a:pPr>
            <a:r>
              <a:rPr lang="en-US"/>
              <a:t>  }</a:t>
            </a:r>
            <a:endParaRPr lang="en-US"/>
          </a:p>
          <a:p>
            <a:pPr marL="0" indent="0">
              <a:buNone/>
            </a:pPr>
            <a:r>
              <a:rPr lang="en-US"/>
              <a:t>}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en-US">
                <a:sym typeface="+mn-ea"/>
              </a:rPr>
              <a:t>StyleSheet</a:t>
            </a:r>
            <a:endParaRPr lang="en-US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21885"/>
          </a:xfrm>
        </p:spPr>
        <p:txBody>
          <a:bodyPr>
            <a:normAutofit fontScale="80000"/>
          </a:bodyPr>
          <a:p>
            <a:r>
              <a:rPr lang="en-US" altLang="en-US"/>
              <a:t>StyleSheet: componente que cria um array de styles</a:t>
            </a:r>
            <a:endParaRPr lang="en-US" altLang="en-US"/>
          </a:p>
          <a:p>
            <a:pPr lvl="1"/>
            <a:r>
              <a:rPr lang="en-US" altLang="en-US"/>
              <a:t>const styles = StyleSheet.create({ ... }); --&gt; cria um vetor de styles</a:t>
            </a:r>
            <a:endParaRPr lang="en-US" altLang="en-US"/>
          </a:p>
          <a:p>
            <a:pPr lvl="0"/>
            <a:r>
              <a:rPr lang="en-US" altLang="en-US"/>
              <a:t>Cada style também é um vetor</a:t>
            </a:r>
            <a:endParaRPr lang="en-US" altLang="en-US"/>
          </a:p>
          <a:p>
            <a:pPr marL="914400" lvl="2" indent="0">
              <a:buNone/>
            </a:pPr>
            <a:r>
              <a:rPr lang="en-US" altLang="en-US"/>
              <a:t>  bigBlue: {</a:t>
            </a:r>
            <a:endParaRPr lang="en-US" altLang="en-US"/>
          </a:p>
          <a:p>
            <a:pPr marL="914400" lvl="2" indent="0">
              <a:buNone/>
            </a:pPr>
            <a:r>
              <a:rPr lang="en-US" altLang="en-US"/>
              <a:t>    color: 'blue',</a:t>
            </a:r>
            <a:endParaRPr lang="en-US" altLang="en-US"/>
          </a:p>
          <a:p>
            <a:pPr marL="914400" lvl="2" indent="0">
              <a:buNone/>
            </a:pPr>
            <a:r>
              <a:rPr lang="en-US" altLang="en-US"/>
              <a:t>    fontWeight: 'bold',</a:t>
            </a:r>
            <a:endParaRPr lang="en-US" altLang="en-US"/>
          </a:p>
          <a:p>
            <a:pPr marL="914400" lvl="2" indent="0">
              <a:buNone/>
            </a:pPr>
            <a:r>
              <a:rPr lang="en-US" altLang="en-US"/>
              <a:t>    fontSize: 30,</a:t>
            </a:r>
            <a:endParaRPr lang="en-US" altLang="en-US"/>
          </a:p>
          <a:p>
            <a:pPr marL="914400" lvl="2" indent="0">
              <a:buNone/>
            </a:pPr>
            <a:r>
              <a:rPr lang="en-US" altLang="en-US"/>
              <a:t>  },</a:t>
            </a:r>
            <a:endParaRPr lang="en-US" altLang="en-US"/>
          </a:p>
          <a:p>
            <a:pPr lvl="0"/>
            <a:r>
              <a:rPr lang="en-US" altLang="en-US" sz="2800"/>
              <a:t>Mudando o style de um componente</a:t>
            </a:r>
            <a:endParaRPr lang="en-US" altLang="en-US" sz="2800"/>
          </a:p>
          <a:p>
            <a:pPr marL="0" lvl="0" indent="0">
              <a:buNone/>
            </a:pPr>
            <a:r>
              <a:rPr lang="en-US">
                <a:sym typeface="+mn-ea"/>
              </a:rPr>
              <a:t>   &lt;Text style={styles.red}&gt;Apenas vermelho&lt;/Text&gt;</a:t>
            </a:r>
            <a:endParaRPr lang="en-US"/>
          </a:p>
          <a:p>
            <a:pPr lvl="0"/>
            <a:r>
              <a:rPr lang="en-US" altLang="en-US"/>
              <a:t>Styles podem ser passados em cascata</a:t>
            </a:r>
            <a:endParaRPr lang="en-US" altLang="en-US"/>
          </a:p>
          <a:p>
            <a:pPr lvl="1"/>
            <a:r>
              <a:rPr lang="en-US" altLang="en-US" sz="2400"/>
              <a:t>O último sobrescreve os anteriores</a:t>
            </a:r>
            <a:endParaRPr lang="en-US" altLang="en-US" sz="2400"/>
          </a:p>
          <a:p>
            <a:pPr marL="457200" lvl="1" indent="0">
              <a:buNone/>
            </a:pPr>
            <a:r>
              <a:rPr lang="en-US" altLang="en-US"/>
              <a:t>&lt;Text style={[styles.bigBlue, styles.red]}&gt;bigBlue, then red&lt;/Text&gt;</a:t>
            </a:r>
            <a:endParaRPr lang="en-US" altLang="en-US"/>
          </a:p>
          <a:p>
            <a:pPr lvl="0"/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060"/>
            <a:ext cx="10515600" cy="1325563"/>
          </a:xfrm>
        </p:spPr>
        <p:txBody>
          <a:bodyPr/>
          <a:p>
            <a:pPr algn="ctr"/>
            <a:r>
              <a:rPr lang="en-US"/>
              <a:t>Height and Width</a:t>
            </a: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>
                <a:sym typeface="+mn-ea"/>
              </a:rPr>
              <a:t>Height and Width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/>
          </a:bodyPr>
          <a:p>
            <a:r>
              <a:rPr lang="en-US" altLang="en-US"/>
              <a:t>Determinam altura e largura dos componentes, respectivamente</a:t>
            </a:r>
            <a:endParaRPr lang="en-US" altLang="en-US"/>
          </a:p>
          <a:p>
            <a:r>
              <a:rPr lang="en-US" altLang="en-US"/>
              <a:t>Valores dados em pixels ou em porcentage (ex: width: '50%')</a:t>
            </a:r>
            <a:endParaRPr lang="en-US" altLang="en-US"/>
          </a:p>
          <a:p>
            <a:r>
              <a:rPr lang="en-US" altLang="en-US"/>
              <a:t>No exemplo a seguir, height e width estão fixos</a:t>
            </a:r>
            <a:endParaRPr lang="en-US" altLang="en-US"/>
          </a:p>
          <a:p>
            <a:r>
              <a:rPr lang="en-US" altLang="en-US"/>
              <a:t>Height e width podem assumir o valor auto em figuras e caixas de texto --&gt; a dimensão se ajusta de acordo com o conteúdo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Obs: as cores podem ser obtidas em </a:t>
            </a:r>
            <a:endParaRPr lang="en-US" altLang="en-US"/>
          </a:p>
          <a:p>
            <a:pPr marL="0" indent="0" algn="ctr">
              <a:buNone/>
            </a:pPr>
            <a:r>
              <a:rPr lang="en-US" altLang="en-US"/>
              <a:t>https://facebook.github.io/react-native/docs/colors</a:t>
            </a:r>
            <a:endParaRPr lang="en-US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865" y="3175"/>
            <a:ext cx="11416665" cy="6174105"/>
          </a:xfrm>
        </p:spPr>
        <p:txBody>
          <a:bodyPr>
            <a:normAutofit fontScale="80000"/>
          </a:bodyPr>
          <a:p>
            <a:pPr marL="0" indent="0">
              <a:buNone/>
            </a:pPr>
            <a:r>
              <a:rPr lang="en-US"/>
              <a:t>import React, { Component } from 'react';</a:t>
            </a:r>
            <a:endParaRPr lang="en-US"/>
          </a:p>
          <a:p>
            <a:pPr marL="0" indent="0">
              <a:buNone/>
            </a:pPr>
            <a:r>
              <a:rPr lang="en-US"/>
              <a:t>import { View, Text } from 'react-native';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export default class FixedDimensionsBasics extends Component {</a:t>
            </a:r>
            <a:endParaRPr lang="en-US"/>
          </a:p>
          <a:p>
            <a:pPr marL="0" indent="0">
              <a:buNone/>
            </a:pPr>
            <a:r>
              <a:rPr lang="en-US"/>
              <a:t>  render(){</a:t>
            </a:r>
            <a:endParaRPr lang="en-US"/>
          </a:p>
          <a:p>
            <a:pPr marL="0" indent="0">
              <a:buNone/>
            </a:pPr>
            <a:r>
              <a:rPr lang="en-US"/>
              <a:t>    return (</a:t>
            </a:r>
            <a:endParaRPr lang="en-US"/>
          </a:p>
          <a:p>
            <a:pPr marL="0" indent="0">
              <a:buNone/>
            </a:pPr>
            <a:r>
              <a:rPr lang="en-US"/>
              <a:t>      &lt;View&gt; </a:t>
            </a:r>
            <a:endParaRPr lang="en-US"/>
          </a:p>
          <a:p>
            <a:pPr marL="0" indent="0">
              <a:buNone/>
            </a:pPr>
            <a:r>
              <a:rPr lang="en-US"/>
              <a:t>        &lt;View style={{width: 50, height: 50, backgroundColor: 'powderblue'}}/&gt;</a:t>
            </a:r>
            <a:endParaRPr lang="en-US"/>
          </a:p>
          <a:p>
            <a:pPr marL="0" indent="0">
              <a:buNone/>
            </a:pPr>
            <a:r>
              <a:rPr lang="en-US"/>
              <a:t>        &lt;View style={{width: 100, height: 100, backgroundColor: 'skyblue'}}/&gt;</a:t>
            </a:r>
            <a:endParaRPr lang="en-US"/>
          </a:p>
          <a:p>
            <a:pPr marL="0" indent="0">
              <a:buNone/>
            </a:pPr>
            <a:r>
              <a:rPr lang="en-US"/>
              <a:t>        &lt;View style={{width: 150, height: 150, backgroundColor: 'steelblue'}}/&gt;</a:t>
            </a:r>
            <a:endParaRPr lang="en-US"/>
          </a:p>
          <a:p>
            <a:pPr marL="0" indent="0">
              <a:buNone/>
            </a:pPr>
            <a:r>
              <a:rPr lang="en-US"/>
              <a:t>      &lt;/View&gt;</a:t>
            </a:r>
            <a:endParaRPr lang="en-US"/>
          </a:p>
          <a:p>
            <a:pPr marL="0" indent="0">
              <a:buNone/>
            </a:pPr>
            <a:r>
              <a:rPr lang="en-US"/>
              <a:t>    );</a:t>
            </a:r>
            <a:endParaRPr lang="en-US"/>
          </a:p>
          <a:p>
            <a:pPr marL="0" indent="0">
              <a:buNone/>
            </a:pPr>
            <a:r>
              <a:rPr lang="en-US"/>
              <a:t>  }</a:t>
            </a:r>
            <a:endParaRPr lang="en-US"/>
          </a:p>
          <a:p>
            <a:pPr marL="0" indent="0">
              <a:buNone/>
            </a:pPr>
            <a:r>
              <a:rPr lang="en-US"/>
              <a:t>}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Introdução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Nos exemplos a seguir, todos os códigos devem ser colocados no arquivo App.js</a:t>
            </a:r>
            <a:endParaRPr lang="en-US" altLang="en-US"/>
          </a:p>
          <a:p>
            <a:r>
              <a:rPr lang="en-US" altLang="en-US"/>
              <a:t>Para cada exemplo deve ser criado um novo projeto:</a:t>
            </a:r>
            <a:endParaRPr lang="en-US" altLang="en-US"/>
          </a:p>
          <a:p>
            <a:pPr lvl="1"/>
            <a:r>
              <a:rPr lang="en-US" altLang="en-US"/>
              <a:t>react-native init nomeprojeto</a:t>
            </a:r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Style flex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10000"/>
          </a:bodyPr>
          <a:p>
            <a:r>
              <a:rPr lang="en-US" altLang="en-US"/>
              <a:t>Um componente com flex: 1 ocupa toda a região disponível dentro de seu componente pai</a:t>
            </a:r>
            <a:endParaRPr lang="en-US" altLang="en-US"/>
          </a:p>
          <a:p>
            <a:r>
              <a:rPr lang="en-US" altLang="en-US"/>
              <a:t>Atenção: o componente pai também deve ter fex: 1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flex:0 --&gt; o componente precisa da definição de height e width</a:t>
            </a:r>
            <a:endParaRPr lang="en-US" altLang="en-US"/>
          </a:p>
          <a:p>
            <a:r>
              <a:rPr lang="en-US" altLang="en-US"/>
              <a:t>A primeira View possui flex = 1, a segunda flex = 2 e a terceira flex = 3 (1+1+3=6)</a:t>
            </a:r>
            <a:endParaRPr lang="en-US" altLang="en-US"/>
          </a:p>
          <a:p>
            <a:pPr lvl="1"/>
            <a:r>
              <a:rPr lang="en-US" altLang="en-US"/>
              <a:t>A primeira ocupa 1/6 da tela</a:t>
            </a:r>
            <a:endParaRPr lang="en-US" altLang="en-US"/>
          </a:p>
          <a:p>
            <a:pPr lvl="1"/>
            <a:r>
              <a:rPr lang="en-US" altLang="en-US"/>
              <a:t>A segunda ocupa 2/6 da tela</a:t>
            </a:r>
            <a:endParaRPr lang="en-US" altLang="en-US"/>
          </a:p>
          <a:p>
            <a:pPr lvl="1"/>
            <a:r>
              <a:rPr lang="en-US" altLang="en-US"/>
              <a:t>A terceira ocupa 3/6 da tela</a:t>
            </a:r>
            <a:endParaRPr lang="en-US" altLang="en-US"/>
          </a:p>
          <a:p>
            <a:r>
              <a:rPr lang="en-US" altLang="en-US"/>
              <a:t>Veja exemplo a seguir</a:t>
            </a:r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" y="21590"/>
            <a:ext cx="12006580" cy="6799580"/>
          </a:xfrm>
        </p:spPr>
        <p:txBody>
          <a:bodyPr>
            <a:normAutofit fontScale="80000"/>
          </a:bodyPr>
          <a:p>
            <a:pPr marL="0" indent="0">
              <a:buNone/>
            </a:pPr>
            <a:r>
              <a:rPr lang="en-US"/>
              <a:t>import React, { Component } from 'react';</a:t>
            </a:r>
            <a:endParaRPr lang="en-US"/>
          </a:p>
          <a:p>
            <a:pPr marL="0" indent="0">
              <a:buNone/>
            </a:pPr>
            <a:r>
              <a:rPr lang="en-US"/>
              <a:t>import { View, Text } from 'react-native';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export default class FixedDimensionsBasics extends Component {</a:t>
            </a:r>
            <a:endParaRPr lang="en-US"/>
          </a:p>
          <a:p>
            <a:pPr marL="0" indent="0">
              <a:buNone/>
            </a:pPr>
            <a:r>
              <a:rPr lang="en-US"/>
              <a:t>  render(){</a:t>
            </a:r>
            <a:endParaRPr lang="en-US"/>
          </a:p>
          <a:p>
            <a:pPr marL="0" indent="0">
              <a:buNone/>
            </a:pPr>
            <a:r>
              <a:rPr lang="en-US"/>
              <a:t>    return (</a:t>
            </a:r>
            <a:endParaRPr lang="en-US"/>
          </a:p>
          <a:p>
            <a:pPr marL="0" indent="0">
              <a:buNone/>
            </a:pPr>
            <a:r>
              <a:rPr lang="en-US"/>
              <a:t>      &lt;View style={{flex: 1}}&gt; </a:t>
            </a:r>
            <a:endParaRPr lang="en-US"/>
          </a:p>
          <a:p>
            <a:pPr marL="0" indent="0">
              <a:buNone/>
            </a:pPr>
            <a:r>
              <a:rPr lang="en-US"/>
              <a:t>        &lt;View style={{flex: 0, backgroundColor: 'powderblue'}}/&gt;</a:t>
            </a:r>
            <a:endParaRPr lang="en-US"/>
          </a:p>
          <a:p>
            <a:pPr marL="0" indent="0">
              <a:buNone/>
            </a:pPr>
            <a:r>
              <a:rPr lang="en-US"/>
              <a:t>        &lt;View style={{flex: 1, backgroundColor: 'skyblue'}}/&gt;</a:t>
            </a:r>
            <a:endParaRPr lang="en-US"/>
          </a:p>
          <a:p>
            <a:pPr marL="0" indent="0">
              <a:buNone/>
            </a:pPr>
            <a:r>
              <a:rPr lang="en-US"/>
              <a:t>        &lt;View style={{flex: 2, height: 150, backgroundColor: 'steelblue'}}/&gt;</a:t>
            </a:r>
            <a:endParaRPr lang="en-US"/>
          </a:p>
          <a:p>
            <a:pPr marL="0" indent="0">
              <a:buNone/>
            </a:pPr>
            <a:r>
              <a:rPr lang="en-US"/>
              <a:t>      &lt;/View&gt;</a:t>
            </a:r>
            <a:endParaRPr lang="en-US"/>
          </a:p>
          <a:p>
            <a:pPr marL="0" indent="0">
              <a:buNone/>
            </a:pPr>
            <a:r>
              <a:rPr lang="en-US"/>
              <a:t>    );</a:t>
            </a:r>
            <a:endParaRPr lang="en-US"/>
          </a:p>
          <a:p>
            <a:pPr marL="0" indent="0">
              <a:buNone/>
            </a:pPr>
            <a:r>
              <a:rPr lang="en-US"/>
              <a:t>  }</a:t>
            </a:r>
            <a:endParaRPr lang="en-US"/>
          </a:p>
          <a:p>
            <a:pPr marL="0" indent="0">
              <a:buNone/>
            </a:pPr>
            <a:r>
              <a:rPr lang="en-US"/>
              <a:t>}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Props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en-US" altLang="en-US"/>
              <a:t>São os atributos de cada componente</a:t>
            </a:r>
            <a:endParaRPr lang="en-US" altLang="en-US"/>
          </a:p>
          <a:p>
            <a:r>
              <a:rPr lang="en-US" altLang="en-US"/>
              <a:t>O exemplo a seguir exibe na tela uma imagem que está na Internet</a:t>
            </a:r>
            <a:endParaRPr lang="en-US" altLang="en-US"/>
          </a:p>
          <a:p>
            <a:r>
              <a:rPr lang="en-US" altLang="en-US"/>
              <a:t>Utilizou-se o componente Image</a:t>
            </a:r>
            <a:endParaRPr lang="en-US" altLang="en-US"/>
          </a:p>
          <a:p>
            <a:r>
              <a:rPr lang="en-US" altLang="en-US"/>
              <a:t>As seguinte props foram alteradas:</a:t>
            </a:r>
            <a:endParaRPr lang="en-US" altLang="en-US"/>
          </a:p>
          <a:p>
            <a:pPr lvl="1"/>
            <a:r>
              <a:rPr lang="en-US" altLang="en-US"/>
              <a:t>source: endereço da imagem</a:t>
            </a:r>
            <a:endParaRPr lang="en-US" altLang="en-US"/>
          </a:p>
          <a:p>
            <a:pPr lvl="1"/>
            <a:r>
              <a:rPr lang="en-US" altLang="en-US"/>
              <a:t>style: estilo</a:t>
            </a:r>
            <a:endParaRPr lang="en-US" altLang="en-US"/>
          </a:p>
          <a:p>
            <a:pPr lvl="0"/>
            <a:r>
              <a:rPr lang="en-US" altLang="en-US"/>
              <a:t>Obs:</a:t>
            </a:r>
            <a:endParaRPr lang="en-US" altLang="en-US"/>
          </a:p>
          <a:p>
            <a:pPr lvl="1"/>
            <a:r>
              <a:rPr lang="en-US" altLang="en-US"/>
              <a:t>o comando let do JavaScript cria variáveis locais</a:t>
            </a:r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607820" y="375285"/>
            <a:ext cx="9745980" cy="5801995"/>
          </a:xfrm>
        </p:spPr>
        <p:txBody>
          <a:bodyPr>
            <a:normAutofit fontScale="70000"/>
          </a:bodyPr>
          <a:p>
            <a:pPr marL="0" indent="0">
              <a:buNone/>
            </a:pPr>
            <a:r>
              <a:rPr lang="en-US" altLang="en-US"/>
              <a:t>import React, { Component } from 'react';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import { AppRegistry, Image } from 'react-native';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export default class ExibeImagem extends Component {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render() {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let pic = {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uri: 'http://ronepage.com.br/figuras/eu_sozinho_taua.JPG'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};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return (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&lt;Image source={pic} style={{width: 193, height: 110}}/&gt;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);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}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}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AppRegistry.registerComponent('AwesomeProject', () =&gt; </a:t>
            </a:r>
            <a:r>
              <a:rPr lang="en-US" altLang="en-US">
                <a:sym typeface="+mn-ea"/>
              </a:rPr>
              <a:t>ExibeImagem</a:t>
            </a:r>
            <a:r>
              <a:rPr lang="en-US" altLang="en-US"/>
              <a:t>);</a:t>
            </a:r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29865"/>
            <a:ext cx="10515600" cy="1325563"/>
          </a:xfrm>
        </p:spPr>
        <p:txBody>
          <a:bodyPr/>
          <a:p>
            <a:pPr algn="ctr"/>
            <a:r>
              <a:rPr lang="en-US" altLang="en-US"/>
              <a:t>Criando um novo componente</a:t>
            </a: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Criando um novo componente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Um componente é definido por uma classe que extends Componet</a:t>
            </a:r>
            <a:endParaRPr lang="en-US" altLang="en-US"/>
          </a:p>
          <a:p>
            <a:r>
              <a:rPr lang="en-US" altLang="en-US"/>
              <a:t>Útil para definir comonentes com características em comum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700" y="88900"/>
            <a:ext cx="5707380" cy="445706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sz="1800"/>
              <a:t>import React, { Component } from 'react';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import { AppRegistry, View, Text} from 'react-native';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class MeuTexto extends Component {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  render() {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    return (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      &lt;View style={{ alignItems: 'center' }}&gt;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        &lt;Text&gt; {this.props.name}&lt;/Text&gt;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      &lt;/View&gt;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    );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  }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}</a:t>
            </a:r>
            <a:endParaRPr lang="en-US" sz="1800"/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6343650" y="584200"/>
            <a:ext cx="5566410" cy="4623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8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/>
              <a:t>export default class ShowComponente extends Component{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render() {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return (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&lt;View style={{alignItems: 'center', top: 50}}&gt;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&lt;MeuTexto name= 'Primeiro texto'/&gt;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&lt;MeuTexto name= 'Segundo'/&gt;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&lt;MeuTexto name= 'Terceiro'/&gt;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&lt;/View&gt;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);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}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}</a:t>
            </a:r>
            <a:endParaRPr lang="en-US" sz="1600"/>
          </a:p>
        </p:txBody>
      </p:sp>
      <p:sp>
        <p:nvSpPr>
          <p:cNvPr id="5" name="Text Box 4"/>
          <p:cNvSpPr txBox="1"/>
          <p:nvPr/>
        </p:nvSpPr>
        <p:spPr>
          <a:xfrm>
            <a:off x="938530" y="5436235"/>
            <a:ext cx="34436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en-US"/>
              <a:t>Continua --&gt;</a:t>
            </a:r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>
                <a:sym typeface="+mn-ea"/>
              </a:rPr>
              <a:t>Criando um novo componente</a:t>
            </a:r>
            <a:br>
              <a:rPr lang="en-US" alt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O novo componente foi definido pela classe MeuTexto</a:t>
            </a:r>
            <a:endParaRPr lang="en-US" altLang="en-US"/>
          </a:p>
          <a:p>
            <a:pPr lvl="1"/>
            <a:r>
              <a:rPr lang="en-US" altLang="en-US" sz="2400"/>
              <a:t>MeuTexto é composto por uma View com estilo predefinido, um Text com a props nome configurável</a:t>
            </a:r>
            <a:endParaRPr lang="en-US" altLang="en-US"/>
          </a:p>
          <a:p>
            <a:r>
              <a:rPr lang="en-US" altLang="en-US"/>
              <a:t>A classe ShowComponete utiliza MeuTexto</a:t>
            </a:r>
            <a:endParaRPr lang="en-US" altLang="en-US"/>
          </a:p>
          <a:p>
            <a:pPr lvl="1"/>
            <a:r>
              <a:rPr lang="en-US" altLang="en-US"/>
              <a:t>A props name do componente MeuTexto recebe o valor que será exibido na tela</a:t>
            </a:r>
            <a:endParaRPr lang="en-US" altLang="en-US"/>
          </a:p>
          <a:p>
            <a:pPr lvl="0"/>
            <a:r>
              <a:rPr lang="en-US" altLang="en-US"/>
              <a:t>this refere-se ao próprio componente</a:t>
            </a:r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060"/>
            <a:ext cx="10515600" cy="1325563"/>
          </a:xfrm>
        </p:spPr>
        <p:txBody>
          <a:bodyPr/>
          <a:p>
            <a:pPr algn="ctr"/>
            <a:r>
              <a:rPr lang="en-US" altLang="en-US"/>
              <a:t>State</a:t>
            </a:r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5911</Words>
  <Application>WPS Presentation</Application>
  <PresentationFormat>Widescreen</PresentationFormat>
  <Paragraphs>240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2" baseType="lpstr">
      <vt:lpstr>Arial</vt:lpstr>
      <vt:lpstr>SimSun</vt:lpstr>
      <vt:lpstr>Wingdings</vt:lpstr>
      <vt:lpstr>Calibri Light</vt:lpstr>
      <vt:lpstr>DejaVu Sans</vt:lpstr>
      <vt:lpstr>Calibri</vt:lpstr>
      <vt:lpstr>微软雅黑</vt:lpstr>
      <vt:lpstr>Droid Sans Fallback</vt:lpstr>
      <vt:lpstr/>
      <vt:lpstr>Arial Unicode MS</vt:lpstr>
      <vt:lpstr>Office Theme</vt:lpstr>
      <vt:lpstr>React Native</vt:lpstr>
      <vt:lpstr>Introdução</vt:lpstr>
      <vt:lpstr>Props</vt:lpstr>
      <vt:lpstr>PowerPoint 演示文稿</vt:lpstr>
      <vt:lpstr>Criando um novo componente</vt:lpstr>
      <vt:lpstr>Criando um novo componente</vt:lpstr>
      <vt:lpstr>PowerPoint 演示文稿</vt:lpstr>
      <vt:lpstr>Criando um novo componente </vt:lpstr>
      <vt:lpstr>State</vt:lpstr>
      <vt:lpstr>State</vt:lpstr>
      <vt:lpstr>PowerPoint 演示文稿</vt:lpstr>
      <vt:lpstr>state</vt:lpstr>
      <vt:lpstr>Style</vt:lpstr>
      <vt:lpstr>Style</vt:lpstr>
      <vt:lpstr>PowerPoint 演示文稿</vt:lpstr>
      <vt:lpstr>StyleSheet</vt:lpstr>
      <vt:lpstr>Height and Width</vt:lpstr>
      <vt:lpstr>Height and Width</vt:lpstr>
      <vt:lpstr>PowerPoint 演示文稿</vt:lpstr>
      <vt:lpstr>Style flex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 Native</dc:title>
  <dc:creator>rone</dc:creator>
  <cp:lastModifiedBy>rone</cp:lastModifiedBy>
  <cp:revision>26</cp:revision>
  <dcterms:created xsi:type="dcterms:W3CDTF">2019-07-25T15:20:37Z</dcterms:created>
  <dcterms:modified xsi:type="dcterms:W3CDTF">2019-07-25T15:20:37Z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1033-10.1.0.6757</vt:lpwstr>
  </property>
</Properties>
</file>