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8" r:id="rId4"/>
    <p:sldId id="257" r:id="rId5"/>
    <p:sldId id="290" r:id="rId6"/>
    <p:sldId id="291" r:id="rId7"/>
    <p:sldId id="293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307" r:id="rId22"/>
    <p:sldId id="308" r:id="rId23"/>
    <p:sldId id="309" r:id="rId24"/>
    <p:sldId id="310" r:id="rId25"/>
    <p:sldId id="311" r:id="rId26"/>
    <p:sldId id="312" r:id="rId27"/>
    <p:sldId id="313" r:id="rId28"/>
    <p:sldId id="314" r:id="rId29"/>
    <p:sldId id="319" r:id="rId30"/>
    <p:sldId id="315" r:id="rId31"/>
    <p:sldId id="316" r:id="rId32"/>
    <p:sldId id="317" r:id="rId33"/>
    <p:sldId id="318" r:id="rId34"/>
    <p:sldId id="325" r:id="rId35"/>
    <p:sldId id="326" r:id="rId36"/>
    <p:sldId id="327" r:id="rId37"/>
    <p:sldId id="328" r:id="rId38"/>
    <p:sldId id="329" r:id="rId39"/>
    <p:sldId id="330" r:id="rId40"/>
    <p:sldId id="331" r:id="rId41"/>
    <p:sldId id="332" r:id="rId42"/>
    <p:sldId id="333" r:id="rId43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6" Type="http://schemas.openxmlformats.org/officeDocument/2006/relationships/tableStyles" Target="tableStyles.xml"/><Relationship Id="rId45" Type="http://schemas.openxmlformats.org/officeDocument/2006/relationships/viewProps" Target="viewProps.xml"/><Relationship Id="rId44" Type="http://schemas.openxmlformats.org/officeDocument/2006/relationships/presProps" Target="presProps.xml"/><Relationship Id="rId43" Type="http://schemas.openxmlformats.org/officeDocument/2006/relationships/slide" Target="slides/slide41.xml"/><Relationship Id="rId42" Type="http://schemas.openxmlformats.org/officeDocument/2006/relationships/slide" Target="slides/slide40.xml"/><Relationship Id="rId41" Type="http://schemas.openxmlformats.org/officeDocument/2006/relationships/slide" Target="slides/slide39.xml"/><Relationship Id="rId40" Type="http://schemas.openxmlformats.org/officeDocument/2006/relationships/slide" Target="slides/slide38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 altLang="en-US"/>
              <a:t>React Native</a:t>
            </a:r>
            <a:endParaRPr lang="en-US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355"/>
            <a:ext cx="9144000" cy="2926080"/>
          </a:xfrm>
        </p:spPr>
        <p:txBody>
          <a:bodyPr>
            <a:normAutofit/>
          </a:bodyPr>
          <a:p>
            <a:r>
              <a:rPr lang="en-US" altLang="en-US"/>
              <a:t>Módulo 3</a:t>
            </a:r>
            <a:endParaRPr lang="en-US" altLang="en-US"/>
          </a:p>
          <a:p>
            <a:r>
              <a:rPr lang="en-US" altLang="en-US"/>
              <a:t>Layout with Flexbox, Handling Text Input, Handling Touches</a:t>
            </a:r>
            <a:r>
              <a:rPr lang="" altLang="en-US"/>
              <a:t>, </a:t>
            </a:r>
            <a:r>
              <a:rPr lang="en-US" altLang="en-US">
                <a:sym typeface="+mn-ea"/>
              </a:rPr>
              <a:t>ScrollView, ListView, </a:t>
            </a:r>
            <a:r>
              <a:rPr lang="" altLang="en-US">
                <a:sym typeface="+mn-ea"/>
              </a:rPr>
              <a:t>FlatList, SectionList</a:t>
            </a:r>
            <a:endParaRPr lang="" altLang="en-US"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alignItems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/>
              <a:t>P</a:t>
            </a:r>
            <a:r>
              <a:rPr lang="en-US" altLang="en-US">
                <a:sym typeface="+mn-ea"/>
              </a:rPr>
              <a:t>ara alignItems: stretch a largura não deve ser definida (remover width do estilo). 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No exemplo, somente a primeira view possui width</a:t>
            </a:r>
            <a:endParaRPr lang="en-US" altLang="en-US">
              <a:sym typeface="+mn-e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255" y="3175"/>
            <a:ext cx="12172950" cy="6818630"/>
          </a:xfrm>
        </p:spPr>
        <p:txBody>
          <a:bodyPr>
            <a:normAutofit fontScale="90000" lnSpcReduction="20000"/>
          </a:bodyPr>
          <a:p>
            <a:pPr marL="0" indent="0">
              <a:buNone/>
            </a:pPr>
            <a:r>
              <a:rPr lang="en-US"/>
              <a:t>import React, { Component } from  'react';</a:t>
            </a:r>
            <a:endParaRPr lang="en-US"/>
          </a:p>
          <a:p>
            <a:pPr marL="0" indent="0">
              <a:buNone/>
            </a:pPr>
            <a:r>
              <a:rPr lang="en-US"/>
              <a:t>import { View } from 'react-native';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export default class FlexDirection extends Component{</a:t>
            </a:r>
            <a:endParaRPr lang="en-US"/>
          </a:p>
          <a:p>
            <a:pPr marL="0" indent="0">
              <a:buNone/>
            </a:pPr>
            <a:r>
              <a:rPr lang="en-US"/>
              <a:t>  render(){</a:t>
            </a:r>
            <a:endParaRPr lang="en-US"/>
          </a:p>
          <a:p>
            <a:pPr marL="0" indent="0">
              <a:buNone/>
            </a:pPr>
            <a:r>
              <a:rPr lang="en-US"/>
              <a:t>    return (</a:t>
            </a:r>
            <a:endParaRPr lang="en-US"/>
          </a:p>
          <a:p>
            <a:pPr marL="0" indent="0">
              <a:buNone/>
            </a:pPr>
            <a:r>
              <a:rPr lang="en-US"/>
              <a:t>      &lt;View style={{flex: 1, flexDirection: 'column', </a:t>
            </a:r>
            <a:endParaRPr lang="en-US"/>
          </a:p>
          <a:p>
            <a:pPr marL="0" indent="0">
              <a:buNone/>
            </a:pPr>
            <a:r>
              <a:rPr lang="en-US"/>
              <a:t>                                           justifyContent: 'center', </a:t>
            </a:r>
            <a:endParaRPr lang="en-US"/>
          </a:p>
          <a:p>
            <a:pPr marL="0" indent="0">
              <a:buNone/>
            </a:pPr>
            <a:r>
              <a:rPr lang="en-US"/>
              <a:t>                                           alignItems: 'stretch'}}&gt;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style={{width: 50, height: 50,</a:t>
            </a:r>
            <a:endParaRPr lang="en-US"/>
          </a:p>
          <a:p>
            <a:pPr marL="0" indent="0">
              <a:buNone/>
            </a:pPr>
            <a:r>
              <a:rPr lang="en-US" b="1"/>
              <a:t>                                              </a:t>
            </a:r>
            <a:r>
              <a:rPr lang="en-US"/>
              <a:t>backgroundColor: 'powderblue'}} /&gt;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 height: 50, backgroundColor: 'skyblue'}} /&gt;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 height: 50, backgroundColor: 'steelblue'}} /&gt;</a:t>
            </a:r>
            <a:endParaRPr lang="en-US"/>
          </a:p>
          <a:p>
            <a:pPr marL="0" indent="0">
              <a:buNone/>
            </a:pPr>
            <a:r>
              <a:rPr lang="en-US"/>
              <a:t>      &lt;/View&gt;</a:t>
            </a:r>
            <a:endParaRPr lang="en-US"/>
          </a:p>
          <a:p>
            <a:pPr marL="0" indent="0">
              <a:buNone/>
            </a:pPr>
            <a:r>
              <a:rPr lang="en-US"/>
              <a:t>    );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};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alignSelf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Faz o alinhamento de um componente individualmente</a:t>
            </a:r>
            <a:endParaRPr lang="en-US" altLang="en-US"/>
          </a:p>
          <a:p>
            <a:r>
              <a:rPr lang="en-US" altLang="en-US"/>
              <a:t>Valores: os mesmos do alignContent</a:t>
            </a:r>
            <a:endParaRPr lang="en-US" altLang="en-US"/>
          </a:p>
          <a:p>
            <a:endParaRPr lang="en-US" altLang="en-US"/>
          </a:p>
          <a:p>
            <a:r>
              <a:rPr lang="en-US" altLang="en-US"/>
              <a:t>O exemplo a seguir foi criado a partir do exemplo anterior inserindo-se à primeira View alingSelf: 'flex-end'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" y="40005"/>
            <a:ext cx="12136120" cy="6762750"/>
          </a:xfrm>
        </p:spPr>
        <p:txBody>
          <a:bodyPr>
            <a:normAutofit fontScale="60000"/>
          </a:bodyPr>
          <a:p>
            <a:pPr marL="0" indent="0">
              <a:buNone/>
            </a:pPr>
            <a:r>
              <a:rPr lang="en-US"/>
              <a:t>import React, { Component } from  'react';</a:t>
            </a:r>
            <a:endParaRPr lang="en-US"/>
          </a:p>
          <a:p>
            <a:pPr marL="0" indent="0">
              <a:buNone/>
            </a:pPr>
            <a:r>
              <a:rPr lang="en-US"/>
              <a:t>import { View } from 'react-native';</a:t>
            </a:r>
            <a:endParaRPr lang="en-US"/>
          </a:p>
          <a:p>
            <a:pPr marL="0" indent="0">
              <a:buNone/>
            </a:pPr>
            <a:r>
              <a:rPr lang="en-US"/>
              <a:t>export default class FlexDirection extends Component{</a:t>
            </a:r>
            <a:endParaRPr lang="en-US"/>
          </a:p>
          <a:p>
            <a:pPr marL="0" indent="0">
              <a:buNone/>
            </a:pPr>
            <a:r>
              <a:rPr lang="en-US"/>
              <a:t>  render(){</a:t>
            </a:r>
            <a:endParaRPr lang="en-US"/>
          </a:p>
          <a:p>
            <a:pPr marL="0" indent="0">
              <a:buNone/>
            </a:pPr>
            <a:r>
              <a:rPr lang="en-US"/>
              <a:t>    return (</a:t>
            </a:r>
            <a:endParaRPr lang="en-US"/>
          </a:p>
          <a:p>
            <a:pPr marL="0" indent="0">
              <a:buNone/>
            </a:pPr>
            <a:r>
              <a:rPr lang="en-US"/>
              <a:t>      &lt;View style={{flex: 1, </a:t>
            </a:r>
            <a:endParaRPr lang="en-US"/>
          </a:p>
          <a:p>
            <a:pPr marL="0" indent="0">
              <a:buNone/>
            </a:pPr>
            <a:r>
              <a:rPr lang="en-US"/>
              <a:t>                               flexDirection: 'column', </a:t>
            </a:r>
            <a:endParaRPr lang="en-US"/>
          </a:p>
          <a:p>
            <a:pPr marL="0" indent="0">
              <a:buNone/>
            </a:pPr>
            <a:r>
              <a:rPr lang="en-US">
                <a:sym typeface="+mn-ea"/>
              </a:rPr>
              <a:t>                               </a:t>
            </a:r>
            <a:r>
              <a:rPr lang="en-US"/>
              <a:t>justifyContent: 'center', </a:t>
            </a:r>
            <a:endParaRPr lang="en-US"/>
          </a:p>
          <a:p>
            <a:pPr marL="0" indent="0">
              <a:buNone/>
            </a:pPr>
            <a:r>
              <a:rPr lang="en-US">
                <a:sym typeface="+mn-ea"/>
              </a:rPr>
              <a:t>                               </a:t>
            </a:r>
            <a:r>
              <a:rPr lang="en-US"/>
              <a:t>alignItems: 'stretch'}}&gt;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style={{alignSelf:'flex-end', </a:t>
            </a:r>
            <a:endParaRPr lang="en-US"/>
          </a:p>
          <a:p>
            <a:pPr marL="0" indent="0">
              <a:buNone/>
            </a:pPr>
            <a:r>
              <a:rPr lang="en-US">
                <a:sym typeface="+mn-ea"/>
              </a:rPr>
              <a:t>                               </a:t>
            </a:r>
            <a:r>
              <a:rPr lang="en-US"/>
              <a:t>  width: 50, height: 50, </a:t>
            </a:r>
            <a:endParaRPr lang="en-US"/>
          </a:p>
          <a:p>
            <a:pPr marL="0" indent="0">
              <a:buNone/>
            </a:pPr>
            <a:r>
              <a:rPr lang="en-US"/>
              <a:t>                                 backgroundColor: 'powderblue'}} /&gt;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 height: 50, backgroundColor: 'skyblue'}} /&gt;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 height: 50, backgroundColor: 'steelblue'}} /&gt;</a:t>
            </a:r>
            <a:endParaRPr lang="en-US"/>
          </a:p>
          <a:p>
            <a:pPr marL="0" indent="0">
              <a:buNone/>
            </a:pPr>
            <a:r>
              <a:rPr lang="en-US"/>
              <a:t>      &lt;/View&gt;</a:t>
            </a:r>
            <a:endParaRPr lang="en-US"/>
          </a:p>
          <a:p>
            <a:pPr marL="0" indent="0">
              <a:buNone/>
            </a:pPr>
            <a:r>
              <a:rPr lang="en-US"/>
              <a:t>    );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};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flexWrap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Define o que fazer quando componentes ultrapassam o limite da tela</a:t>
            </a:r>
            <a:endParaRPr lang="en-US" altLang="en-US"/>
          </a:p>
          <a:p>
            <a:r>
              <a:rPr lang="en-US" altLang="en-US"/>
              <a:t>Dois valores</a:t>
            </a:r>
            <a:endParaRPr lang="en-US" altLang="en-US"/>
          </a:p>
          <a:p>
            <a:pPr lvl="1"/>
            <a:r>
              <a:rPr lang="en-US" altLang="en-US" sz="2400"/>
              <a:t>flexWrap: 'nowrap' --&gt; os componentes que ultrapassam a tela não são exibidos</a:t>
            </a:r>
            <a:endParaRPr lang="en-US" altLang="en-US"/>
          </a:p>
          <a:p>
            <a:pPr lvl="1"/>
            <a:r>
              <a:rPr lang="en-US" altLang="en-US"/>
              <a:t>flexWrap: 'wrap' --&gt; os componentes que ultrapassam a tela são inseridos</a:t>
            </a:r>
            <a:endParaRPr lang="en-US" altLang="en-US"/>
          </a:p>
          <a:p>
            <a:pPr lvl="0"/>
            <a:endParaRPr lang="en-US" altLang="en-US"/>
          </a:p>
          <a:p>
            <a:pPr lvl="0"/>
            <a:r>
              <a:rPr lang="en-US" altLang="en-US"/>
              <a:t>O exemplo a seguir cria 5 Views. Modifique a propriedade flexWrap para ver o resultado</a:t>
            </a: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255" y="-15240"/>
            <a:ext cx="12135485" cy="6817995"/>
          </a:xfrm>
        </p:spPr>
        <p:txBody>
          <a:bodyPr>
            <a:normAutofit fontScale="60000"/>
          </a:bodyPr>
          <a:p>
            <a:pPr marL="0" indent="0">
              <a:buNone/>
            </a:pPr>
            <a:r>
              <a:rPr lang="en-US"/>
              <a:t>import React, { Component } from  'react';</a:t>
            </a:r>
            <a:endParaRPr lang="en-US"/>
          </a:p>
          <a:p>
            <a:pPr marL="0" indent="0">
              <a:buNone/>
            </a:pPr>
            <a:r>
              <a:rPr lang="en-US"/>
              <a:t>import { View } from 'react-native';</a:t>
            </a:r>
            <a:endParaRPr lang="en-US"/>
          </a:p>
          <a:p>
            <a:pPr marL="0" indent="0">
              <a:buNone/>
            </a:pPr>
            <a:r>
              <a:rPr lang="en-US"/>
              <a:t>export default class FlexDirection extends Component{</a:t>
            </a:r>
            <a:endParaRPr lang="en-US"/>
          </a:p>
          <a:p>
            <a:pPr marL="0" indent="0">
              <a:buNone/>
            </a:pPr>
            <a:r>
              <a:rPr lang="en-US"/>
              <a:t>  render(){</a:t>
            </a:r>
            <a:endParaRPr lang="en-US"/>
          </a:p>
          <a:p>
            <a:pPr marL="0" indent="0">
              <a:buNone/>
            </a:pPr>
            <a:r>
              <a:rPr lang="en-US"/>
              <a:t>    return (</a:t>
            </a:r>
            <a:endParaRPr lang="en-US"/>
          </a:p>
          <a:p>
            <a:pPr marL="0" indent="0">
              <a:buNone/>
            </a:pPr>
            <a:r>
              <a:rPr lang="en-US"/>
              <a:t>      &lt;View style={{flex: 1, flexDirection: 'column', </a:t>
            </a:r>
            <a:endParaRPr lang="en-US"/>
          </a:p>
          <a:p>
            <a:pPr marL="0" indent="0">
              <a:buNone/>
            </a:pPr>
            <a:r>
              <a:rPr lang="en-US"/>
              <a:t>                    justifyContent: 'center', alignItems: 'flex-start',</a:t>
            </a:r>
            <a:endParaRPr lang="en-US"/>
          </a:p>
          <a:p>
            <a:pPr marL="0" indent="0">
              <a:buNone/>
            </a:pPr>
            <a:r>
              <a:rPr lang="en-US"/>
              <a:t>                    flexWrap: 'wrap'}}&gt;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style={{width: 50, height: 200, backgroundColor: 'powderblue'}} /&gt;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 width: 50, height: 200, backgroundColor: 'skyblue'}} /&gt;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 width: 50, height: 200, backgroundColor: 'steelblue'}} /&gt;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        &lt;View style={{ width: 50, height: 200, backgroundColor: 'aquamarine'}} /&gt;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 width: 50, height: 200, backgroundColor: 'blue'}} /&gt;</a:t>
            </a:r>
            <a:endParaRPr lang="en-US"/>
          </a:p>
          <a:p>
            <a:pPr marL="0" indent="0">
              <a:buNone/>
            </a:pPr>
            <a:r>
              <a:rPr lang="en-US"/>
              <a:t>      &lt;/View&gt;</a:t>
            </a:r>
            <a:endParaRPr lang="en-US"/>
          </a:p>
          <a:p>
            <a:pPr marL="0" indent="0">
              <a:buNone/>
            </a:pPr>
            <a:r>
              <a:rPr lang="en-US"/>
              <a:t>    );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};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060"/>
            <a:ext cx="10515600" cy="1325563"/>
          </a:xfrm>
        </p:spPr>
        <p:txBody>
          <a:bodyPr/>
          <a:p>
            <a:pPr algn="ctr"/>
            <a:r>
              <a:rPr lang="en-US" altLang="en-US">
                <a:sym typeface="+mn-ea"/>
              </a:rPr>
              <a:t>Manipulando </a:t>
            </a:r>
            <a:r>
              <a:rPr lang="en-US">
                <a:sym typeface="+mn-ea"/>
              </a:rPr>
              <a:t>TextInput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en-US">
                <a:sym typeface="+mn-ea"/>
              </a:rPr>
              <a:t>Manipulando </a:t>
            </a:r>
            <a:r>
              <a:rPr lang="en-US">
                <a:sym typeface="+mn-ea"/>
              </a:rPr>
              <a:t>TextInput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No exemplo a seguir, o texto digitado pelo usuário em um </a:t>
            </a:r>
            <a:r>
              <a:rPr lang="en-US" altLang="en-US" i="1"/>
              <a:t>TextInput </a:t>
            </a:r>
            <a:r>
              <a:rPr lang="en-US" altLang="en-US"/>
              <a:t>é exibido por um </a:t>
            </a:r>
            <a:r>
              <a:rPr lang="en-US" altLang="en-US" i="1"/>
              <a:t>Text</a:t>
            </a:r>
            <a:r>
              <a:rPr lang="en-US" altLang="en-US"/>
              <a:t> abaixo</a:t>
            </a:r>
            <a:endParaRPr lang="en-US" altLang="en-US"/>
          </a:p>
          <a:p>
            <a:r>
              <a:rPr lang="en-US" altLang="en-US"/>
              <a:t>Toda vez que o texto do </a:t>
            </a:r>
            <a:r>
              <a:rPr lang="en-US" altLang="en-US" i="1"/>
              <a:t>TextInput </a:t>
            </a:r>
            <a:r>
              <a:rPr lang="en-US" altLang="en-US"/>
              <a:t>sofre alteração, o componente </a:t>
            </a:r>
            <a:r>
              <a:rPr lang="en-US" altLang="en-US" i="1"/>
              <a:t>Text </a:t>
            </a:r>
            <a:r>
              <a:rPr lang="en-US" altLang="en-US"/>
              <a:t>recebe o novo conteúdo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3620" y="-15240"/>
            <a:ext cx="8397240" cy="6892290"/>
          </a:xfrm>
        </p:spPr>
        <p:txBody>
          <a:bodyPr>
            <a:normAutofit fontScale="60000"/>
          </a:bodyPr>
          <a:p>
            <a:pPr marL="0" indent="0">
              <a:buNone/>
            </a:pPr>
            <a:r>
              <a:rPr lang="en-US"/>
              <a:t>import React, { Component } from 'react';</a:t>
            </a:r>
            <a:endParaRPr lang="en-US"/>
          </a:p>
          <a:p>
            <a:pPr marL="0" indent="0">
              <a:buNone/>
            </a:pPr>
            <a:r>
              <a:rPr lang="en-US"/>
              <a:t>import { Text, TextInput, View } from 'react-native';</a:t>
            </a:r>
            <a:endParaRPr lang="en-US"/>
          </a:p>
          <a:p>
            <a:pPr marL="0" indent="0">
              <a:buNone/>
            </a:pPr>
            <a:r>
              <a:rPr lang="en-US"/>
              <a:t>export default class PizzaTranslator extends Component {</a:t>
            </a:r>
            <a:endParaRPr lang="en-US"/>
          </a:p>
          <a:p>
            <a:pPr marL="0" indent="0">
              <a:buNone/>
            </a:pPr>
            <a:r>
              <a:rPr lang="en-US"/>
              <a:t>  state = { text: ''};</a:t>
            </a:r>
            <a:endParaRPr lang="en-US"/>
          </a:p>
          <a:p>
            <a:pPr marL="0" indent="0">
              <a:buNone/>
            </a:pPr>
            <a:r>
              <a:rPr lang="en-US"/>
              <a:t>  render() {</a:t>
            </a:r>
            <a:endParaRPr lang="en-US"/>
          </a:p>
          <a:p>
            <a:pPr marL="0" indent="0">
              <a:buNone/>
            </a:pPr>
            <a:r>
              <a:rPr lang="en-US"/>
              <a:t>    return (</a:t>
            </a:r>
            <a:endParaRPr lang="en-US"/>
          </a:p>
          <a:p>
            <a:pPr marL="0" indent="0">
              <a:buNone/>
            </a:pPr>
            <a:r>
              <a:rPr lang="en-US"/>
              <a:t>      &lt;View style={{padding: 10}}&gt;</a:t>
            </a:r>
            <a:endParaRPr lang="en-US"/>
          </a:p>
          <a:p>
            <a:pPr marL="0" indent="0">
              <a:buNone/>
            </a:pPr>
            <a:r>
              <a:rPr lang="en-US"/>
              <a:t>        &lt;TextInput</a:t>
            </a:r>
            <a:endParaRPr lang="en-US"/>
          </a:p>
          <a:p>
            <a:pPr marL="0" indent="0">
              <a:buNone/>
            </a:pPr>
            <a:r>
              <a:rPr lang="en-US"/>
              <a:t>          style={{height: 40}} placeholder="</a:t>
            </a:r>
            <a:r>
              <a:rPr lang="en-US" altLang="en-US"/>
              <a:t>Digite aqui</a:t>
            </a:r>
            <a:r>
              <a:rPr lang="en-US"/>
              <a:t>"</a:t>
            </a:r>
            <a:endParaRPr lang="en-US"/>
          </a:p>
          <a:p>
            <a:pPr marL="0" indent="0">
              <a:buNone/>
            </a:pPr>
            <a:r>
              <a:rPr lang="en-US"/>
              <a:t>          onChangeText={(text) =&gt; this.setState({text})}</a:t>
            </a:r>
            <a:endParaRPr lang="en-US"/>
          </a:p>
          <a:p>
            <a:pPr marL="0" indent="0">
              <a:buNone/>
            </a:pPr>
            <a:r>
              <a:rPr lang="en-US"/>
              <a:t>          value={this.state.text}</a:t>
            </a:r>
            <a:endParaRPr lang="en-US"/>
          </a:p>
          <a:p>
            <a:pPr marL="0" indent="0">
              <a:buNone/>
            </a:pPr>
            <a:r>
              <a:rPr lang="en-US"/>
              <a:t>        /&gt;</a:t>
            </a:r>
            <a:endParaRPr lang="en-US"/>
          </a:p>
          <a:p>
            <a:pPr marL="0" indent="0">
              <a:buNone/>
            </a:pPr>
            <a:r>
              <a:rPr lang="en-US"/>
              <a:t>        &lt;Text style={{padding: 10, fontSize: 42}}&gt; </a:t>
            </a:r>
            <a:endParaRPr lang="en-US"/>
          </a:p>
          <a:p>
            <a:pPr marL="0" indent="0">
              <a:buNone/>
            </a:pPr>
            <a:r>
              <a:rPr lang="en-US"/>
              <a:t>          {this.state.text}</a:t>
            </a:r>
            <a:endParaRPr lang="en-US"/>
          </a:p>
          <a:p>
            <a:pPr marL="0" indent="0">
              <a:buNone/>
            </a:pPr>
            <a:r>
              <a:rPr lang="en-US"/>
              <a:t>        &lt;/Text&gt;</a:t>
            </a:r>
            <a:endParaRPr lang="en-US"/>
          </a:p>
          <a:p>
            <a:pPr marL="0" indent="0">
              <a:buNone/>
            </a:pPr>
            <a:r>
              <a:rPr lang="en-US"/>
              <a:t>      &lt;/View&gt;</a:t>
            </a:r>
            <a:endParaRPr lang="en-US"/>
          </a:p>
          <a:p>
            <a:pPr marL="0" indent="0">
              <a:buNone/>
            </a:pPr>
            <a:r>
              <a:rPr lang="en-US"/>
              <a:t>    );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}</a:t>
            </a:r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Manipulando TextInput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1540"/>
          </a:xfrm>
        </p:spPr>
        <p:txBody>
          <a:bodyPr>
            <a:normAutofit fontScale="70000"/>
          </a:bodyPr>
          <a:p>
            <a:r>
              <a:rPr lang="en-US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state = { text: ''};</a:t>
            </a:r>
            <a:r>
              <a:rPr lang="en-US">
                <a:sym typeface="+mn-ea"/>
              </a:rPr>
              <a:t> </a:t>
            </a:r>
            <a:r>
              <a:rPr lang="en-US" altLang="en-US"/>
              <a:t>--&gt; cria a variável </a:t>
            </a:r>
            <a:r>
              <a:rPr lang="en-US" altLang="en-US" i="1"/>
              <a:t>state</a:t>
            </a:r>
            <a:r>
              <a:rPr lang="en-US" altLang="en-US"/>
              <a:t>, com um campo chamado </a:t>
            </a:r>
            <a:r>
              <a:rPr lang="en-US" altLang="en-US" i="1"/>
              <a:t>text</a:t>
            </a:r>
            <a:r>
              <a:rPr lang="en-US" altLang="en-US"/>
              <a:t> que recebe vazio</a:t>
            </a:r>
            <a:endParaRPr lang="en-US" altLang="en-US"/>
          </a:p>
          <a:p>
            <a:r>
              <a:rPr lang="en-US" altLang="en-US" b="1"/>
              <a:t>&lt;View style={{padding: 10}}&gt;</a:t>
            </a:r>
            <a:r>
              <a:rPr lang="en-US" altLang="en-US"/>
              <a:t> --&gt; afastamento de 10 pixel das margens superior e esquerda</a:t>
            </a:r>
            <a:endParaRPr lang="en-US" altLang="en-US"/>
          </a:p>
          <a:p>
            <a:r>
              <a:rPr lang="en-US" altLang="en-US" b="1"/>
              <a:t>&lt;TextInput</a:t>
            </a:r>
            <a:endParaRPr lang="en-US" altLang="en-US" b="1"/>
          </a:p>
          <a:p>
            <a:pPr marL="0" indent="0">
              <a:buNone/>
            </a:pPr>
            <a:r>
              <a:rPr lang="en-US" altLang="en-US" b="1"/>
              <a:t>     style={{height: 40}}</a:t>
            </a:r>
            <a:r>
              <a:rPr lang="en-US" altLang="en-US"/>
              <a:t> --&gt; altura de 40 pixels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</a:t>
            </a:r>
            <a:r>
              <a:rPr lang="en-US" altLang="en-US" b="1"/>
              <a:t>placeholder="Digite aqui!"</a:t>
            </a:r>
            <a:r>
              <a:rPr lang="en-US" altLang="en-US"/>
              <a:t>  --&gt; texto de dica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</a:t>
            </a:r>
            <a:r>
              <a:rPr lang="en-US" altLang="en-US" b="1"/>
              <a:t> onChangeText={(text) =&gt; this.setState({text})} </a:t>
            </a:r>
            <a:r>
              <a:rPr lang="en-US" altLang="en-US"/>
              <a:t>--&gt; evento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</a:t>
            </a:r>
            <a:r>
              <a:rPr lang="en-US" altLang="en-US" b="1"/>
              <a:t>value={this.state.text}</a:t>
            </a:r>
            <a:r>
              <a:rPr lang="en-US" altLang="en-US"/>
              <a:t> --&gt; valor contido no TextInput</a:t>
            </a:r>
            <a:endParaRPr lang="en-US" altLang="en-US"/>
          </a:p>
          <a:p>
            <a:pPr marL="0" indent="0">
              <a:buNone/>
            </a:pPr>
            <a:r>
              <a:rPr lang="en-US" altLang="en-US" b="1"/>
              <a:t>/&gt;</a:t>
            </a:r>
            <a:endParaRPr lang="en-US" altLang="en-US"/>
          </a:p>
          <a:p>
            <a:pPr>
              <a:buFont typeface="Arial" panose="02080604020202020204" pitchFamily="34" charset="0"/>
              <a:buChar char="•"/>
            </a:pPr>
            <a:r>
              <a:rPr lang="en-US" altLang="en-US"/>
              <a:t>Todas as vezes que </a:t>
            </a:r>
            <a:r>
              <a:rPr lang="en-US" altLang="en-US" i="1"/>
              <a:t>state</a:t>
            </a:r>
            <a:r>
              <a:rPr lang="en-US" altLang="en-US"/>
              <a:t> muda, o método render é executado</a:t>
            </a:r>
            <a:endParaRPr lang="en-US" altLang="en-US"/>
          </a:p>
          <a:p>
            <a:pPr>
              <a:buFont typeface="Arial" panose="02080604020202020204" pitchFamily="34" charset="0"/>
              <a:buChar char="•"/>
            </a:pPr>
            <a:r>
              <a:rPr lang="en-US" altLang="en-US"/>
              <a:t>O evento onChangeText ocorre quando o texto do TextInput é alterado</a:t>
            </a: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Introdução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Nos exemplos a seguir, todos os códigos devem ser colocados no arquivo App.js</a:t>
            </a:r>
            <a:endParaRPr lang="en-US" altLang="en-US"/>
          </a:p>
          <a:p>
            <a:r>
              <a:rPr lang="en-US" altLang="en-US"/>
              <a:t>Para cada exemplo deve ser criado um novo projeto:</a:t>
            </a:r>
            <a:endParaRPr lang="en-US" altLang="en-US"/>
          </a:p>
          <a:p>
            <a:pPr lvl="1"/>
            <a:r>
              <a:rPr lang="en-US" altLang="en-US"/>
              <a:t>react-native init nomeprojeto</a:t>
            </a:r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66060"/>
            <a:ext cx="10515600" cy="1325563"/>
          </a:xfrm>
        </p:spPr>
        <p:txBody>
          <a:bodyPr/>
          <a:p>
            <a:pPr algn="ctr"/>
            <a:r>
              <a:rPr lang="en-US" altLang="en-US"/>
              <a:t>Touches</a:t>
            </a:r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Touches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Dois componentes mais utilizados para receber cliques do usuário:</a:t>
            </a:r>
            <a:endParaRPr lang="en-US" altLang="en-US"/>
          </a:p>
          <a:p>
            <a:pPr lvl="1"/>
            <a:r>
              <a:rPr lang="en-US" altLang="en-US"/>
              <a:t>Button --&gt; layout padrão (com variações entre Android e IOS)</a:t>
            </a:r>
            <a:endParaRPr lang="en-US" altLang="en-US"/>
          </a:p>
          <a:p>
            <a:pPr lvl="1"/>
            <a:r>
              <a:rPr lang="en-US" altLang="en-US"/>
              <a:t>Touchables --&gt; layout variável</a:t>
            </a:r>
            <a:endParaRPr lang="en-US" alt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Button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 altLang="en-US"/>
              <a:t>O básico de um botão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&lt;Button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onPress={() =&gt; {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Alert.alert('You tapped the button!');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}}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title="Press Me"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/&gt;</a:t>
            </a:r>
            <a:endParaRPr lang="en-US" altLang="en-US"/>
          </a:p>
          <a:p>
            <a:r>
              <a:rPr lang="en-US" altLang="en-US"/>
              <a:t>onPress: evento de clique do botão</a:t>
            </a:r>
            <a:endParaRPr lang="en-US" altLang="en-US"/>
          </a:p>
          <a:p>
            <a:r>
              <a:rPr lang="en-US" altLang="en-US">
                <a:sym typeface="+mn-ea"/>
              </a:rPr>
              <a:t>Alert.alert(): exibe uma caixa de diálogo (JavaScript)</a:t>
            </a:r>
            <a:endParaRPr lang="en-US" altLang="en-US">
              <a:sym typeface="+mn-ea"/>
            </a:endParaRPr>
          </a:p>
          <a:p>
            <a:r>
              <a:rPr lang="en-US" altLang="en-US">
                <a:sym typeface="+mn-ea"/>
              </a:rPr>
              <a:t>title: texto escrito no botão</a:t>
            </a:r>
            <a:endParaRPr lang="en-US" altLang="en-US">
              <a:sym typeface="+mn-ea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890" y="3175"/>
            <a:ext cx="12155170" cy="6836410"/>
          </a:xfrm>
        </p:spPr>
        <p:txBody>
          <a:bodyPr>
            <a:normAutofit fontScale="90000"/>
          </a:bodyPr>
          <a:p>
            <a:pPr marL="0" indent="0">
              <a:buNone/>
            </a:pPr>
            <a:r>
              <a:rPr lang="en-US"/>
              <a:t>import React, { Component } from "react";</a:t>
            </a:r>
            <a:endParaRPr lang="en-US"/>
          </a:p>
          <a:p>
            <a:pPr marL="0" indent="0">
              <a:buNone/>
            </a:pPr>
            <a:r>
              <a:rPr lang="en-US"/>
              <a:t>import { View, Button, Alert } from "react-native";</a:t>
            </a:r>
            <a:endParaRPr lang="en-US"/>
          </a:p>
          <a:p>
            <a:pPr marL="0" indent="0">
              <a:buNone/>
            </a:pPr>
            <a:r>
              <a:rPr lang="en-US"/>
              <a:t>export default class MeusBotoes extends Component {</a:t>
            </a:r>
            <a:endParaRPr lang="en-US"/>
          </a:p>
          <a:p>
            <a:pPr marL="0" indent="0">
              <a:buNone/>
            </a:pPr>
            <a:r>
              <a:rPr lang="en-US"/>
              <a:t>  render() {</a:t>
            </a:r>
            <a:endParaRPr lang="en-US"/>
          </a:p>
          <a:p>
            <a:pPr marL="0" indent="0">
              <a:buNone/>
            </a:pPr>
            <a:r>
              <a:rPr lang="en-US"/>
              <a:t>    return (</a:t>
            </a:r>
            <a:endParaRPr lang="en-US"/>
          </a:p>
          <a:p>
            <a:pPr marL="0" indent="0">
              <a:buNone/>
            </a:pPr>
            <a:r>
              <a:rPr lang="en-US"/>
              <a:t>      &lt;View&gt;</a:t>
            </a:r>
            <a:endParaRPr lang="en-US"/>
          </a:p>
          <a:p>
            <a:pPr marL="0" indent="0">
              <a:buNone/>
            </a:pPr>
            <a:r>
              <a:rPr lang="en-US"/>
              <a:t>        &lt;Button </a:t>
            </a:r>
            <a:endParaRPr lang="en-US"/>
          </a:p>
          <a:p>
            <a:pPr marL="0" indent="0">
              <a:buNone/>
            </a:pPr>
            <a:r>
              <a:rPr lang="en-US"/>
              <a:t>          title = 'Clique aqui' </a:t>
            </a:r>
            <a:endParaRPr lang="en-US"/>
          </a:p>
          <a:p>
            <a:pPr marL="0" indent="0">
              <a:buNone/>
            </a:pPr>
            <a:r>
              <a:rPr lang="en-US"/>
              <a:t>          onPress = { () =&gt; { Alert.alert( 'Botão pressionado!' ) }}</a:t>
            </a:r>
            <a:endParaRPr lang="en-US"/>
          </a:p>
          <a:p>
            <a:pPr marL="0" indent="0">
              <a:buNone/>
            </a:pPr>
            <a:r>
              <a:rPr lang="en-US"/>
              <a:t>        /&gt;</a:t>
            </a:r>
            <a:endParaRPr lang="en-US"/>
          </a:p>
          <a:p>
            <a:pPr marL="0" indent="0">
              <a:buNone/>
            </a:pPr>
            <a:r>
              <a:rPr lang="en-US"/>
              <a:t>      &lt;/View&gt;</a:t>
            </a:r>
            <a:endParaRPr lang="en-US"/>
          </a:p>
          <a:p>
            <a:pPr marL="0" indent="0">
              <a:buNone/>
            </a:pPr>
            <a:r>
              <a:rPr lang="en-US"/>
              <a:t>    );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}</a:t>
            </a:r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Button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 Normalmente, utiliza-se um método para executar uma operação após um evento, como o clique de um botão</a:t>
            </a:r>
            <a:endParaRPr lang="en-US" altLang="en-US"/>
          </a:p>
          <a:p>
            <a:r>
              <a:rPr lang="en-US" altLang="en-US"/>
              <a:t>Métodos são criados dentro da classe e fora do método render()</a:t>
            </a:r>
            <a:endParaRPr lang="en-US" altLang="en-US"/>
          </a:p>
          <a:p>
            <a:r>
              <a:rPr lang="en-US" altLang="en-US"/>
              <a:t>O exemplo a seguir faz a mesma coisa do anterior, mas utilizando um método para tratar o evento de clique do botão</a:t>
            </a:r>
            <a:endParaRPr lang="en-US" alt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865" y="-15240"/>
            <a:ext cx="12209145" cy="6855460"/>
          </a:xfrm>
        </p:spPr>
        <p:txBody>
          <a:bodyPr>
            <a:normAutofit fontScale="70000"/>
          </a:bodyPr>
          <a:p>
            <a:pPr marL="0" indent="0">
              <a:buNone/>
            </a:pPr>
            <a:r>
              <a:rPr lang="en-US"/>
              <a:t>import React, { Component } from "react";</a:t>
            </a:r>
            <a:endParaRPr lang="en-US"/>
          </a:p>
          <a:p>
            <a:pPr marL="0" indent="0">
              <a:buNone/>
            </a:pPr>
            <a:r>
              <a:rPr lang="en-US"/>
              <a:t>import { View, Button, Alert } from "react-native";</a:t>
            </a:r>
            <a:endParaRPr lang="en-US"/>
          </a:p>
          <a:p>
            <a:pPr marL="0" indent="0">
              <a:buNone/>
            </a:pPr>
            <a:r>
              <a:rPr lang="en-US"/>
              <a:t>export default class MeusBotoes extends Component {</a:t>
            </a:r>
            <a:endParaRPr lang="en-US"/>
          </a:p>
          <a:p>
            <a:pPr marL="0" indent="0">
              <a:buNone/>
            </a:pPr>
            <a:r>
              <a:rPr lang="en-US"/>
              <a:t>  _onPressButton() {</a:t>
            </a:r>
            <a:endParaRPr lang="en-US"/>
          </a:p>
          <a:p>
            <a:pPr marL="0" indent="0">
              <a:buNone/>
            </a:pPr>
            <a:r>
              <a:rPr lang="en-US"/>
              <a:t>    Alert.alert( 'Botão pressionado!!!' );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  render() {</a:t>
            </a:r>
            <a:endParaRPr lang="en-US"/>
          </a:p>
          <a:p>
            <a:pPr marL="0" indent="0">
              <a:buNone/>
            </a:pPr>
            <a:r>
              <a:rPr lang="en-US"/>
              <a:t>    return (</a:t>
            </a:r>
            <a:endParaRPr lang="en-US"/>
          </a:p>
          <a:p>
            <a:pPr marL="0" indent="0">
              <a:buNone/>
            </a:pPr>
            <a:r>
              <a:rPr lang="en-US"/>
              <a:t>      &lt;View&gt;</a:t>
            </a:r>
            <a:endParaRPr lang="en-US"/>
          </a:p>
          <a:p>
            <a:pPr marL="0" indent="0">
              <a:buNone/>
            </a:pPr>
            <a:r>
              <a:rPr lang="en-US"/>
              <a:t>        &lt;Button </a:t>
            </a:r>
            <a:endParaRPr lang="en-US"/>
          </a:p>
          <a:p>
            <a:pPr marL="0" indent="0">
              <a:buNone/>
            </a:pPr>
            <a:r>
              <a:rPr lang="en-US"/>
              <a:t>          title = 'Clique aqui' </a:t>
            </a:r>
            <a:endParaRPr lang="en-US"/>
          </a:p>
          <a:p>
            <a:pPr marL="0" indent="0">
              <a:buNone/>
            </a:pPr>
            <a:r>
              <a:rPr lang="en-US"/>
              <a:t>          onPress = { this._onPressButton }</a:t>
            </a:r>
            <a:endParaRPr lang="en-US"/>
          </a:p>
          <a:p>
            <a:pPr marL="0" indent="0">
              <a:buNone/>
            </a:pPr>
            <a:r>
              <a:rPr lang="en-US"/>
              <a:t>        /&gt;</a:t>
            </a:r>
            <a:endParaRPr lang="en-US"/>
          </a:p>
          <a:p>
            <a:pPr marL="0" indent="0">
              <a:buNone/>
            </a:pPr>
            <a:r>
              <a:rPr lang="en-US"/>
              <a:t>      &lt;/View&gt;</a:t>
            </a:r>
            <a:endParaRPr lang="en-US"/>
          </a:p>
          <a:p>
            <a:pPr marL="0" indent="0">
              <a:buNone/>
            </a:pPr>
            <a:r>
              <a:rPr lang="en-US"/>
              <a:t>    );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}</a:t>
            </a:r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Touchables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en-US" altLang="en-US"/>
              <a:t>Como um botão, </a:t>
            </a:r>
            <a:r>
              <a:rPr lang="en-US" altLang="en-US" i="1"/>
              <a:t>touchables </a:t>
            </a:r>
            <a:r>
              <a:rPr lang="en-US" altLang="en-US"/>
              <a:t>também recebem o toque do usuário</a:t>
            </a:r>
            <a:endParaRPr lang="en-US" altLang="en-US"/>
          </a:p>
          <a:p>
            <a:r>
              <a:rPr lang="en-US" altLang="en-US"/>
              <a:t>O componente que estiver entre as tags </a:t>
            </a:r>
            <a:r>
              <a:rPr lang="en-US" altLang="en-US" i="1"/>
              <a:t>touchable</a:t>
            </a:r>
            <a:r>
              <a:rPr lang="en-US" altLang="en-US"/>
              <a:t> receberão o evento de clique</a:t>
            </a:r>
            <a:endParaRPr lang="en-US" altLang="en-US"/>
          </a:p>
          <a:p>
            <a:r>
              <a:rPr lang="en-US" altLang="en-US"/>
              <a:t>4 tipos (varia a resposta visual)</a:t>
            </a:r>
            <a:endParaRPr lang="en-US" altLang="en-US"/>
          </a:p>
          <a:p>
            <a:pPr lvl="1"/>
            <a:r>
              <a:rPr lang="en-US" altLang="en-US"/>
              <a:t>TouchableHighlight: fica mais claro ao ser tocado</a:t>
            </a:r>
            <a:endParaRPr lang="en-US" altLang="en-US"/>
          </a:p>
          <a:p>
            <a:pPr lvl="1"/>
            <a:r>
              <a:rPr lang="en-US" altLang="en-US"/>
              <a:t>TouchableNativeFeedback: efeito de onda ao ser pressionado (Android, no IOS --&gt;?)</a:t>
            </a:r>
            <a:endParaRPr lang="en-US" altLang="en-US"/>
          </a:p>
          <a:p>
            <a:pPr lvl="1"/>
            <a:r>
              <a:rPr lang="en-US" altLang="en-US"/>
              <a:t>TouchableOpacity: fica transparente quando pressionado</a:t>
            </a:r>
            <a:endParaRPr lang="en-US" altLang="en-US"/>
          </a:p>
          <a:p>
            <a:pPr lvl="1"/>
            <a:r>
              <a:rPr lang="en-US" altLang="en-US"/>
              <a:t>TouchableWithoutFeedback: o toque não gera efeitos na tela</a:t>
            </a:r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6670" y="21590"/>
            <a:ext cx="12191365" cy="6818630"/>
          </a:xfrm>
        </p:spPr>
        <p:txBody>
          <a:bodyPr/>
          <a:p>
            <a:pPr marL="0" indent="0">
              <a:buNone/>
            </a:pPr>
            <a:r>
              <a:rPr lang="en-US" sz="1200"/>
              <a:t>import React, { Component } from 'react';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import { View, StyleSheet, Alert, Text, TouchableHighlight } from 'react-native';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export default class Touchables extends Component {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_onPressButton(){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Alert.alert('Botão pressionado')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}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_onLongPressButton(){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Alert.alert('Botão pressionado por tempo longo')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}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render(){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return(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&lt;View style= {styles.container}&gt;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&lt;TouchableHighlight onPress={this._onPressButton} 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onLongPress={this._onLongPressButton} 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underlayColor='white'&gt;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 &lt;View style = {styles.button}&gt; 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   &lt;Text style={ styles.buttonText }&gt;TouchableHighlight&lt;/Text&gt;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 &lt;/View&gt;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&lt;/TouchableHighlight&gt;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&lt;/View&gt;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);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}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}</a:t>
            </a:r>
            <a:endParaRPr lang="en-US" sz="1200"/>
          </a:p>
        </p:txBody>
      </p:sp>
      <p:sp>
        <p:nvSpPr>
          <p:cNvPr id="5" name="Content Placeholder 4"/>
          <p:cNvSpPr>
            <a:spLocks noGrp="1"/>
          </p:cNvSpPr>
          <p:nvPr/>
        </p:nvSpPr>
        <p:spPr>
          <a:xfrm>
            <a:off x="7298690" y="21590"/>
            <a:ext cx="4866005" cy="68186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8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/>
              <a:t>const styles = StyleSheet.create({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container: {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padding: 60,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alignItems: 'center'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},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button: {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marginBottom: 30,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width: 260,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alignItems: 'center',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backgroundColor: '#2196F3'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},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buttonText : {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padding: 20,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color: 'white'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}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});</a:t>
            </a:r>
            <a:endParaRPr lang="en-US" sz="12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-26670" y="21590"/>
            <a:ext cx="4866005" cy="6818630"/>
          </a:xfrm>
        </p:spPr>
        <p:txBody>
          <a:bodyPr/>
          <a:p>
            <a:pPr marL="0" indent="0">
              <a:buNone/>
            </a:pPr>
            <a:r>
              <a:rPr lang="en-US" sz="1800"/>
              <a:t>const styles = StyleSheet.create({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container: {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  padding: 60,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  alignItems: 'center'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},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button: {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  marginBottom: 30,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  width: 260,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  alignItems: 'center',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  backgroundColor: '#2196F3'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},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buttonText : {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  padding: 20,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  color: 'white'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  }</a:t>
            </a:r>
            <a:endParaRPr lang="en-US" sz="1800"/>
          </a:p>
          <a:p>
            <a:pPr marL="0" indent="0">
              <a:buNone/>
            </a:pPr>
            <a:r>
              <a:rPr lang="en-US" sz="1800"/>
              <a:t>});</a:t>
            </a:r>
            <a:endParaRPr lang="en-US" sz="18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Touchable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O exemplo a seguir contém todos os tipos de Touchables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>
                <a:sym typeface="+mn-ea"/>
              </a:rPr>
              <a:t>Layout with Flexbox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en-US" altLang="en-US"/>
              <a:t>No exemplo a seguir, uma View com Flex = 1 é a mãe de todos os demais componentes</a:t>
            </a:r>
            <a:endParaRPr lang="en-US" altLang="en-US"/>
          </a:p>
          <a:p>
            <a:r>
              <a:rPr lang="en-US" altLang="en-US" b="1"/>
              <a:t>Atribuito flexDirection: 'row'</a:t>
            </a:r>
            <a:endParaRPr lang="en-US" altLang="en-US" b="1"/>
          </a:p>
          <a:p>
            <a:r>
              <a:rPr lang="en-US" altLang="en-US"/>
              <a:t>Views filhas com height e width definidas</a:t>
            </a:r>
            <a:endParaRPr lang="en-US" alt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-26670" y="21590"/>
            <a:ext cx="12191365" cy="6818630"/>
          </a:xfrm>
        </p:spPr>
        <p:txBody>
          <a:bodyPr>
            <a:normAutofit fontScale="45000"/>
          </a:bodyPr>
          <a:p>
            <a:pPr marL="0" indent="0">
              <a:buNone/>
            </a:pPr>
            <a:r>
              <a:rPr lang="en-US"/>
              <a:t>import React, { Component } from 'react';</a:t>
            </a:r>
            <a:endParaRPr lang="en-US"/>
          </a:p>
          <a:p>
            <a:pPr marL="0" indent="0">
              <a:buNone/>
            </a:pPr>
            <a:r>
              <a:rPr lang="en-US"/>
              <a:t>import { View, StyleSheet, Alert, Text, Platform, </a:t>
            </a:r>
            <a:endParaRPr lang="en-US"/>
          </a:p>
          <a:p>
            <a:pPr marL="0" indent="0">
              <a:buNone/>
            </a:pPr>
            <a:r>
              <a:rPr lang="en-US"/>
              <a:t>        TouchableHighlight, TouchableOpacity, </a:t>
            </a:r>
            <a:endParaRPr lang="en-US"/>
          </a:p>
          <a:p>
            <a:pPr marL="0" indent="0">
              <a:buNone/>
            </a:pPr>
            <a:r>
              <a:rPr lang="en-US"/>
              <a:t>        TouchableNativeFeedback, TouchableWithoutFeedback } from 'react-native';</a:t>
            </a:r>
            <a:endParaRPr lang="en-US"/>
          </a:p>
          <a:p>
            <a:pPr marL="0" indent="0">
              <a:buNone/>
            </a:pPr>
            <a:r>
              <a:rPr lang="en-US"/>
              <a:t>export default class Touchables extends Component {</a:t>
            </a:r>
            <a:endParaRPr lang="en-US"/>
          </a:p>
          <a:p>
            <a:pPr marL="0" indent="0">
              <a:buNone/>
            </a:pPr>
            <a:r>
              <a:rPr lang="en-US"/>
              <a:t>  _onPressButton(){</a:t>
            </a:r>
            <a:endParaRPr lang="en-US"/>
          </a:p>
          <a:p>
            <a:pPr marL="0" indent="0">
              <a:buNone/>
            </a:pPr>
            <a:r>
              <a:rPr lang="en-US"/>
              <a:t>    Alert.alert('Botão pressionado')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  _onLongPressButton(){</a:t>
            </a:r>
            <a:endParaRPr lang="en-US"/>
          </a:p>
          <a:p>
            <a:pPr marL="0" indent="0">
              <a:buNone/>
            </a:pPr>
            <a:r>
              <a:rPr lang="en-US"/>
              <a:t>    Alert.alert('Botão pressionado por tempo longo')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  render(){</a:t>
            </a:r>
            <a:endParaRPr lang="en-US"/>
          </a:p>
          <a:p>
            <a:pPr marL="0" indent="0">
              <a:buNone/>
            </a:pPr>
            <a:r>
              <a:rPr lang="en-US"/>
              <a:t>    return(</a:t>
            </a:r>
            <a:endParaRPr lang="en-US"/>
          </a:p>
          <a:p>
            <a:pPr marL="0" indent="0">
              <a:buNone/>
            </a:pPr>
            <a:r>
              <a:rPr lang="en-US"/>
              <a:t>      &lt;View style= {styles.container}&gt;</a:t>
            </a:r>
            <a:endParaRPr lang="en-US"/>
          </a:p>
          <a:p>
            <a:pPr marL="0" indent="0">
              <a:buNone/>
            </a:pPr>
            <a:r>
              <a:rPr lang="en-US"/>
              <a:t>        &lt;TouchableHighlight onPress={this._onPressButton} </a:t>
            </a:r>
            <a:endParaRPr lang="en-US"/>
          </a:p>
          <a:p>
            <a:pPr marL="0" indent="0">
              <a:buNone/>
            </a:pPr>
            <a:r>
              <a:rPr lang="en-US"/>
              <a:t>         onLongPress={this._onLongPressButton} </a:t>
            </a:r>
            <a:endParaRPr lang="en-US"/>
          </a:p>
          <a:p>
            <a:pPr marL="0" indent="0">
              <a:buNone/>
            </a:pPr>
            <a:r>
              <a:rPr lang="en-US"/>
              <a:t>         underlayColor='white'&gt;</a:t>
            </a:r>
            <a:endParaRPr lang="en-US"/>
          </a:p>
          <a:p>
            <a:pPr marL="0" indent="0">
              <a:buNone/>
            </a:pPr>
            <a:r>
              <a:rPr lang="en-US"/>
              <a:t>          &lt;View style = {styles.button}&gt; </a:t>
            </a:r>
            <a:endParaRPr lang="en-US"/>
          </a:p>
          <a:p>
            <a:pPr marL="0" indent="0">
              <a:buNone/>
            </a:pPr>
            <a:r>
              <a:rPr lang="en-US"/>
              <a:t>            &lt;Text style={ styles.buttonText }&gt;TouchableHighlight&lt;/Text&gt;</a:t>
            </a:r>
            <a:endParaRPr lang="en-US"/>
          </a:p>
          <a:p>
            <a:pPr marL="0" indent="0">
              <a:buNone/>
            </a:pPr>
            <a:r>
              <a:rPr lang="en-US"/>
              <a:t>          &lt;/View&gt;</a:t>
            </a:r>
            <a:endParaRPr lang="en-US"/>
          </a:p>
          <a:p>
            <a:pPr marL="0" indent="0">
              <a:buNone/>
            </a:pPr>
            <a:r>
              <a:rPr lang="en-US"/>
              <a:t>        &lt;/TouchableHighlight&gt;</a:t>
            </a:r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8991600" y="5558790"/>
            <a:ext cx="22078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en-US" sz="3600"/>
              <a:t>1 / 3</a:t>
            </a:r>
            <a:endParaRPr lang="en-US" altLang="en-US" sz="36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45085" y="3175"/>
            <a:ext cx="12191365" cy="6836410"/>
          </a:xfrm>
        </p:spPr>
        <p:txBody>
          <a:bodyPr>
            <a:normAutofit fontScale="45000"/>
          </a:bodyPr>
          <a:p>
            <a:pPr marL="0" indent="0">
              <a:buNone/>
            </a:pPr>
            <a:r>
              <a:rPr lang="en-US"/>
              <a:t>        &lt;TouchableOpacity onPress={this._onPressButton} </a:t>
            </a:r>
            <a:endParaRPr lang="en-US"/>
          </a:p>
          <a:p>
            <a:pPr marL="0" indent="0">
              <a:buNone/>
            </a:pPr>
            <a:r>
              <a:rPr lang="en-US"/>
              <a:t>         onLongPress={this._onLongPressButton}&gt;</a:t>
            </a:r>
            <a:endParaRPr lang="en-US"/>
          </a:p>
          <a:p>
            <a:pPr marL="0" indent="0">
              <a:buNone/>
            </a:pPr>
            <a:r>
              <a:rPr lang="en-US"/>
              <a:t>          &lt;View style = {styles.button}&gt; </a:t>
            </a:r>
            <a:endParaRPr lang="en-US"/>
          </a:p>
          <a:p>
            <a:pPr marL="0" indent="0">
              <a:buNone/>
            </a:pPr>
            <a:r>
              <a:rPr lang="en-US"/>
              <a:t>            &lt;Text style={ styles.buttonText }&gt;TouchableOpacity&lt;/Text&gt;</a:t>
            </a:r>
            <a:endParaRPr lang="en-US"/>
          </a:p>
          <a:p>
            <a:pPr marL="0" indent="0">
              <a:buNone/>
            </a:pPr>
            <a:r>
              <a:rPr lang="en-US"/>
              <a:t>          &lt;/View&gt;</a:t>
            </a:r>
            <a:endParaRPr lang="en-US"/>
          </a:p>
          <a:p>
            <a:pPr marL="0" indent="0">
              <a:buNone/>
            </a:pPr>
            <a:r>
              <a:rPr lang="en-US"/>
              <a:t>        &lt;/TouchableOpacity&gt;</a:t>
            </a:r>
            <a:endParaRPr lang="en-US"/>
          </a:p>
          <a:p>
            <a:pPr marL="0" indent="0">
              <a:buNone/>
            </a:pPr>
            <a:r>
              <a:rPr lang="en-US"/>
              <a:t>        &lt;TouchableNativeFeedback onPress={this._onPressButton}</a:t>
            </a:r>
            <a:endParaRPr lang="en-US"/>
          </a:p>
          <a:p>
            <a:pPr marL="0" indent="0">
              <a:buNone/>
            </a:pPr>
            <a:r>
              <a:rPr lang="en-US"/>
              <a:t>         onLongPress={this._onLongPressButton}</a:t>
            </a:r>
            <a:endParaRPr lang="en-US"/>
          </a:p>
          <a:p>
            <a:pPr marL="0" indent="0">
              <a:buNone/>
            </a:pPr>
            <a:r>
              <a:rPr lang="en-US"/>
              <a:t>         background = {Platform.OS === 'android' ? TouchableNativeFeedback.SelectableBackground(): ''}&gt;</a:t>
            </a:r>
            <a:endParaRPr lang="en-US"/>
          </a:p>
          <a:p>
            <a:pPr marL="0" indent="0">
              <a:buNone/>
            </a:pPr>
            <a:r>
              <a:rPr lang="en-US"/>
              <a:t>          &lt;View style={styles.button}&gt;</a:t>
            </a:r>
            <a:endParaRPr lang="en-US"/>
          </a:p>
          <a:p>
            <a:pPr marL="0" indent="0">
              <a:buNone/>
            </a:pPr>
            <a:r>
              <a:rPr lang="en-US"/>
              <a:t>            &lt;Text style={styles.buttonText}&gt;TouchableNativeFeedback&lt;/Text&gt;</a:t>
            </a:r>
            <a:endParaRPr lang="en-US"/>
          </a:p>
          <a:p>
            <a:pPr marL="0" indent="0">
              <a:buNone/>
            </a:pPr>
            <a:r>
              <a:rPr lang="en-US"/>
              <a:t>          &lt;/View&gt;</a:t>
            </a:r>
            <a:endParaRPr lang="en-US"/>
          </a:p>
          <a:p>
            <a:pPr marL="0" indent="0">
              <a:buNone/>
            </a:pPr>
            <a:r>
              <a:rPr lang="en-US"/>
              <a:t>        &lt;/TouchableNativeFeedback&gt;</a:t>
            </a:r>
            <a:endParaRPr lang="en-US"/>
          </a:p>
          <a:p>
            <a:pPr marL="0" indent="0">
              <a:buNone/>
            </a:pPr>
            <a:r>
              <a:rPr lang="en-US"/>
              <a:t>        &lt;TouchableWithoutFeedback onPress={this._onPressButton} onLongPress={this._onLongPressButton}&gt;</a:t>
            </a:r>
            <a:endParaRPr lang="en-US"/>
          </a:p>
          <a:p>
            <a:pPr marL="0" indent="0">
              <a:buNone/>
            </a:pPr>
            <a:r>
              <a:rPr lang="en-US"/>
              <a:t>          &lt;View style = {styles.button}&gt; </a:t>
            </a:r>
            <a:endParaRPr lang="en-US"/>
          </a:p>
          <a:p>
            <a:pPr marL="0" indent="0">
              <a:buNone/>
            </a:pPr>
            <a:r>
              <a:rPr lang="en-US"/>
              <a:t>            &lt;Text style={ styles.buttonText }&gt;TouchableWithoutFeedback&lt;/Text&gt;</a:t>
            </a:r>
            <a:endParaRPr lang="en-US"/>
          </a:p>
          <a:p>
            <a:pPr marL="0" indent="0">
              <a:buNone/>
            </a:pPr>
            <a:r>
              <a:rPr lang="en-US"/>
              <a:t>          &lt;/View&gt;</a:t>
            </a:r>
            <a:endParaRPr lang="en-US"/>
          </a:p>
          <a:p>
            <a:pPr marL="0" indent="0">
              <a:buNone/>
            </a:pPr>
            <a:r>
              <a:rPr lang="en-US"/>
              <a:t>        &lt;/TouchableWithoutFeedback&gt;</a:t>
            </a:r>
            <a:endParaRPr lang="en-US"/>
          </a:p>
          <a:p>
            <a:pPr marL="0" indent="0">
              <a:buNone/>
            </a:pPr>
            <a:r>
              <a:rPr lang="en-US"/>
              <a:t>      &lt;/View&gt;</a:t>
            </a:r>
            <a:endParaRPr lang="en-US"/>
          </a:p>
          <a:p>
            <a:pPr marL="0" indent="0">
              <a:buNone/>
            </a:pPr>
            <a:r>
              <a:rPr lang="en-US"/>
              <a:t>    );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}</a:t>
            </a:r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8991600" y="5558790"/>
            <a:ext cx="22078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en-US" sz="3600"/>
              <a:t>2 / 3</a:t>
            </a:r>
            <a:endParaRPr lang="en-US" altLang="en-US" sz="360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25" y="3175"/>
            <a:ext cx="12155170" cy="6836410"/>
          </a:xfrm>
        </p:spPr>
        <p:txBody>
          <a:bodyPr>
            <a:normAutofit fontScale="75000"/>
          </a:bodyPr>
          <a:p>
            <a:pPr marL="0" indent="0">
              <a:buNone/>
            </a:pPr>
            <a:r>
              <a:rPr lang="en-US"/>
              <a:t>const styles = StyleSheet.create({</a:t>
            </a:r>
            <a:endParaRPr lang="en-US"/>
          </a:p>
          <a:p>
            <a:pPr marL="0" indent="0">
              <a:buNone/>
            </a:pPr>
            <a:r>
              <a:rPr lang="en-US"/>
              <a:t>  container: {</a:t>
            </a:r>
            <a:endParaRPr lang="en-US"/>
          </a:p>
          <a:p>
            <a:pPr marL="0" indent="0">
              <a:buNone/>
            </a:pPr>
            <a:r>
              <a:rPr lang="en-US"/>
              <a:t>    padding: 60,</a:t>
            </a:r>
            <a:endParaRPr lang="en-US"/>
          </a:p>
          <a:p>
            <a:pPr marL="0" indent="0">
              <a:buNone/>
            </a:pPr>
            <a:r>
              <a:rPr lang="en-US"/>
              <a:t>    alignItems: 'center'</a:t>
            </a:r>
            <a:endParaRPr lang="en-US"/>
          </a:p>
          <a:p>
            <a:pPr marL="0" indent="0">
              <a:buNone/>
            </a:pPr>
            <a:r>
              <a:rPr lang="en-US"/>
              <a:t>  },</a:t>
            </a:r>
            <a:endParaRPr lang="en-US"/>
          </a:p>
          <a:p>
            <a:pPr marL="0" indent="0">
              <a:buNone/>
            </a:pPr>
            <a:r>
              <a:rPr lang="en-US"/>
              <a:t>  button: {</a:t>
            </a:r>
            <a:endParaRPr lang="en-US"/>
          </a:p>
          <a:p>
            <a:pPr marL="0" indent="0">
              <a:buNone/>
            </a:pPr>
            <a:r>
              <a:rPr lang="en-US"/>
              <a:t>    marginBottom: 30,</a:t>
            </a:r>
            <a:endParaRPr lang="en-US"/>
          </a:p>
          <a:p>
            <a:pPr marL="0" indent="0">
              <a:buNone/>
            </a:pPr>
            <a:r>
              <a:rPr lang="en-US"/>
              <a:t>    width: 260,</a:t>
            </a:r>
            <a:endParaRPr lang="en-US"/>
          </a:p>
          <a:p>
            <a:pPr marL="0" indent="0">
              <a:buNone/>
            </a:pPr>
            <a:r>
              <a:rPr lang="en-US"/>
              <a:t>    alignItems: 'center',</a:t>
            </a:r>
            <a:endParaRPr lang="en-US"/>
          </a:p>
          <a:p>
            <a:pPr marL="0" indent="0">
              <a:buNone/>
            </a:pPr>
            <a:r>
              <a:rPr lang="en-US"/>
              <a:t>    backgroundColor: '#2196F3'</a:t>
            </a:r>
            <a:endParaRPr lang="en-US"/>
          </a:p>
          <a:p>
            <a:pPr marL="0" indent="0">
              <a:buNone/>
            </a:pPr>
            <a:r>
              <a:rPr lang="en-US"/>
              <a:t>  },</a:t>
            </a:r>
            <a:endParaRPr lang="en-US"/>
          </a:p>
          <a:p>
            <a:pPr marL="0" indent="0">
              <a:buNone/>
            </a:pPr>
            <a:r>
              <a:rPr lang="en-US"/>
              <a:t>  buttonText : {</a:t>
            </a:r>
            <a:endParaRPr lang="en-US"/>
          </a:p>
          <a:p>
            <a:pPr marL="0" indent="0">
              <a:buNone/>
            </a:pPr>
            <a:r>
              <a:rPr lang="en-US"/>
              <a:t>    padding: 20,</a:t>
            </a:r>
            <a:endParaRPr lang="en-US"/>
          </a:p>
          <a:p>
            <a:pPr marL="0" indent="0">
              <a:buNone/>
            </a:pPr>
            <a:r>
              <a:rPr lang="en-US"/>
              <a:t>    color: 'white'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});</a:t>
            </a:r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8991600" y="5558790"/>
            <a:ext cx="220789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en-US" sz="3600"/>
              <a:t>3 / 3</a:t>
            </a:r>
            <a:endParaRPr lang="en-US" altLang="en-US" sz="360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ScrollView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Utilizado quando os componentes não cabem na tela</a:t>
            </a:r>
            <a:endParaRPr lang="en-US" altLang="en-US"/>
          </a:p>
          <a:p>
            <a:r>
              <a:rPr lang="en-US" altLang="en-US"/>
              <a:t>Cria barras de rolagem verticais ou horizontais </a:t>
            </a:r>
            <a:endParaRPr lang="en-US" altLang="en-US"/>
          </a:p>
          <a:p>
            <a:r>
              <a:rPr lang="en-US" altLang="en-US"/>
              <a:t>Veja exemplo</a:t>
            </a:r>
            <a:endParaRPr lang="en-US" altLang="en-US"/>
          </a:p>
          <a:p>
            <a:endParaRPr lang="en-US" altLang="en-US"/>
          </a:p>
          <a:p>
            <a:r>
              <a:rPr lang="en-US" altLang="en-US">
                <a:sym typeface="+mn-ea"/>
              </a:rPr>
              <a:t>Para rolagem da tela é feita na vertical</a:t>
            </a:r>
            <a:r>
              <a:rPr lang="en-US" altLang="en-US"/>
              <a:t>, modifique a 6a linha acrescentando a propriedade horizontal={true}</a:t>
            </a:r>
            <a:endParaRPr lang="en-US" altLang="en-US"/>
          </a:p>
          <a:p>
            <a:pPr marL="0" indent="0">
              <a:buNone/>
            </a:pPr>
            <a:r>
              <a:rPr lang="en-US" altLang="en-US"/>
              <a:t>              &lt;ScrollView horizontal={true}&gt;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5" y="53975"/>
            <a:ext cx="12055475" cy="6732270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sz="2000"/>
              <a:t>import React, { Component } from 'react';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import { Text, View, Image, ScrollView } from 'react-native';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export default class UsingScrollView extends Component {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render (){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return (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&lt;ScrollView&gt;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  &lt;Text style={{fontSize: 80}}&gt;Rone Ilídio da Silva&lt;/Text&gt;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  &lt;Image source={{ uri: 'http://ronepage.com.br/figuras/eu_sozinho_taua.JPG'}} 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    style={{width: 200, height: 200}} /&gt;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  &lt;Text style={{fontSize: 80}}&gt;Universidade Federal de São João del-Rei&lt;/Text&gt;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&lt;/ScrollView&gt;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);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}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}</a:t>
            </a:r>
            <a:endParaRPr lang="en-US" sz="20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FlatList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Exibe vários item na tela</a:t>
            </a:r>
            <a:endParaRPr lang="en-US" altLang="en-US"/>
          </a:p>
          <a:p>
            <a:r>
              <a:rPr lang="en-US" altLang="en-US"/>
              <a:t>Os itens possuem a mesma estrutura mas conteúdos diferentes</a:t>
            </a:r>
            <a:endParaRPr lang="en-US" altLang="en-US"/>
          </a:p>
          <a:p>
            <a:r>
              <a:rPr lang="en-US" altLang="en-US"/>
              <a:t>Enquanto o ScrollView rederiza todos os compontes dentro dele de uma só vez, o FlatList renderiza somente os componentes que estão sendo exibidos na tela</a:t>
            </a:r>
            <a:endParaRPr lang="en-US" altLang="en-US"/>
          </a:p>
          <a:p>
            <a:r>
              <a:rPr lang="en-US" altLang="en-US"/>
              <a:t>FlatList -&gt; quando o número de elementos a serem exibidos é grande ou não é conhecido</a:t>
            </a:r>
            <a:endParaRPr lang="en-US" alt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9685" y="19050"/>
            <a:ext cx="11373485" cy="61582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sz="1200"/>
              <a:t>import React, { Component} from 'react';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import { View, FlatList, StyleSheet, Text } from 'react-native';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export default class UsingFlatList extends Component{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render(){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return(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&lt;View style={styles.container}&gt;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&lt;FlatList data={[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   {key: 'AAA'},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   {key: 'BBB'},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   {key: 'CCC'},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   {key: 'DDD'},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   {key: 'EEE'},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   {key: 'FFF'},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   {key: 'GGG'},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   {key: 'HHH'},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   {key: 'III'},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   {key: 'JJJ'},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   {key: 'KKK'} ]}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    renderItem={({item}) =&gt; &lt;Text style= {styles.item}&gt;{item.key}&lt;/Text&gt; }  /&gt;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  &lt;/View&gt;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);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}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}</a:t>
            </a:r>
            <a:endParaRPr lang="en-US" sz="1200"/>
          </a:p>
          <a:p>
            <a:pPr marL="0" indent="0">
              <a:buNone/>
            </a:pPr>
            <a:endParaRPr lang="en-US" sz="1200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8132445" y="35560"/>
            <a:ext cx="3801110" cy="6212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8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/>
              <a:t>const styles = StyleSheet.create({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container: {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padding:32,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flex: 1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},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item: {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padding: 10,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fontSize: 50,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  height: 100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  }</a:t>
            </a:r>
            <a:endParaRPr lang="en-US" sz="1200"/>
          </a:p>
          <a:p>
            <a:pPr marL="0" indent="0">
              <a:buNone/>
            </a:pPr>
            <a:r>
              <a:rPr lang="en-US" sz="1200"/>
              <a:t>});</a:t>
            </a:r>
            <a:endParaRPr lang="en-US" sz="12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en-US">
                <a:sym typeface="+mn-ea"/>
              </a:rPr>
              <a:t>FlatList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A propriedade </a:t>
            </a:r>
            <a:r>
              <a:rPr lang="en-US" altLang="en-US" i="1"/>
              <a:t>data</a:t>
            </a:r>
            <a:r>
              <a:rPr lang="en-US" altLang="en-US"/>
              <a:t> do FlatList recebe um array com os elementos que serão exibidos</a:t>
            </a:r>
            <a:endParaRPr lang="en-US" altLang="en-US"/>
          </a:p>
          <a:p>
            <a:pPr lvl="1"/>
            <a:r>
              <a:rPr lang="en-US" altLang="en-US" sz="2400"/>
              <a:t>No exemplo, cada item possui uma chave (key) e um valor.</a:t>
            </a:r>
            <a:endParaRPr lang="en-US" altLang="en-US"/>
          </a:p>
          <a:p>
            <a:r>
              <a:rPr lang="en-US" altLang="en-US"/>
              <a:t>A propriedade </a:t>
            </a:r>
            <a:r>
              <a:rPr lang="en-US" altLang="en-US" i="1"/>
              <a:t>renderItem</a:t>
            </a:r>
            <a:r>
              <a:rPr lang="en-US" altLang="en-US"/>
              <a:t> define como cada elemento será exibido na tela</a:t>
            </a:r>
            <a:endParaRPr lang="en-US" alt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>
                <a:sym typeface="+mn-ea"/>
              </a:rPr>
              <a:t>SectionList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r>
              <a:rPr lang="en-US" altLang="en-US"/>
              <a:t>Semelhante ao FlatList, mas os elementos vem exibidos em seções</a:t>
            </a:r>
            <a:endParaRPr lang="en-US" altLang="en-US"/>
          </a:p>
          <a:p>
            <a:r>
              <a:rPr lang="en-US" altLang="en-US"/>
              <a:t>O título da seção e os elementos podem ser exibidos de formas diferentes</a:t>
            </a:r>
            <a:endParaRPr lang="en-US" altLang="en-US"/>
          </a:p>
          <a:p>
            <a:pPr marL="0" indent="0"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45085" y="19685"/>
            <a:ext cx="7751445" cy="6818630"/>
          </a:xfrm>
        </p:spPr>
        <p:txBody>
          <a:bodyPr/>
          <a:p>
            <a:pPr marL="0" indent="0">
              <a:buNone/>
            </a:pPr>
            <a:r>
              <a:rPr lang="en-US" sz="1400"/>
              <a:t>import React, { Component} from 'react';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import { View, SectionList, StyleSheet, Text } from 'react-native';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export default class UsingFlatList extends Component{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render(){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return(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&lt;View style={styles.container}&gt;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&lt;SectionList 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sections = {[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    {title: 'Primeira', data: ['AAA', 'BBB']},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    {title: 'Segunda', data: ['CCC','DDD','EEE','FFF','GGG']},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]}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renderItem={({item}) =&gt; &lt;Text style= {styles.item}&gt;{item}&lt;/Text&gt; 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renderSectionHeader={({section}) =&gt; 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                   &lt;Text style={ styles.sectionHeader}&gt;{section.title}&lt;/Text&gt; 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keyExtractor={(item, index) =&gt; index}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/&gt;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&lt;/View&gt;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);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}</a:t>
            </a:r>
            <a:endParaRPr lang="en-US" sz="1400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8057515" y="19685"/>
            <a:ext cx="4162425" cy="68186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8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/>
              <a:t>const styles = StyleSheet.create({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container: 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padding:32,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flex: 1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},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item: 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padding: 10,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fontSize: 20,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height: 100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},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sectionHeader: 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paddingTop: 2,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paddingLeft: 10,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paddingRight: 10,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paddingBottom: 2,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fontSize: 40,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color: 'red',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fontWeight: 'bold',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backgroundColor: 'rgba(247,247,247,1.0)',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},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});</a:t>
            </a:r>
            <a:endParaRPr lang="en-US" sz="1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0320" y="-17145"/>
            <a:ext cx="12162155" cy="6821170"/>
          </a:xfrm>
        </p:spPr>
        <p:txBody>
          <a:bodyPr>
            <a:normAutofit fontScale="80000"/>
          </a:bodyPr>
          <a:p>
            <a:pPr marL="0" indent="0">
              <a:buNone/>
            </a:pPr>
            <a:r>
              <a:rPr lang="en-US"/>
              <a:t>import React, { Component } from  'react';</a:t>
            </a:r>
            <a:endParaRPr lang="en-US"/>
          </a:p>
          <a:p>
            <a:pPr marL="0" indent="0">
              <a:buNone/>
            </a:pPr>
            <a:r>
              <a:rPr lang="en-US"/>
              <a:t>import { View } from 'react-native';</a:t>
            </a:r>
            <a:endParaRPr lang="en-US"/>
          </a:p>
          <a:p>
            <a:pPr marL="0" indent="0">
              <a:buNone/>
            </a:pPr>
            <a:endParaRPr lang="en-US"/>
          </a:p>
          <a:p>
            <a:pPr marL="0" indent="0">
              <a:buNone/>
            </a:pPr>
            <a:r>
              <a:rPr lang="en-US"/>
              <a:t>export default class FlexDirection extends Component{</a:t>
            </a:r>
            <a:endParaRPr lang="en-US"/>
          </a:p>
          <a:p>
            <a:pPr marL="0" indent="0">
              <a:buNone/>
            </a:pPr>
            <a:r>
              <a:rPr lang="en-US"/>
              <a:t>  render(){</a:t>
            </a:r>
            <a:endParaRPr lang="en-US"/>
          </a:p>
          <a:p>
            <a:pPr marL="0" indent="0">
              <a:buNone/>
            </a:pPr>
            <a:r>
              <a:rPr lang="en-US"/>
              <a:t>    return (</a:t>
            </a:r>
            <a:endParaRPr lang="en-US"/>
          </a:p>
          <a:p>
            <a:pPr marL="0" indent="0">
              <a:buNone/>
            </a:pPr>
            <a:r>
              <a:rPr lang="en-US"/>
              <a:t>      &lt;View style={{flex: 1, flexDirection: 'row'}}&gt;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 width: 50, height: 50, backgroudColor: 'powderblue'}} /&gt;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 width: 50, height: 50, backgroudColor: 'skyblue'}}/&gt;</a:t>
            </a:r>
            <a:endParaRPr lang="en-US"/>
          </a:p>
          <a:p>
            <a:pPr marL="0" indent="0">
              <a:buNone/>
            </a:pPr>
            <a:r>
              <a:rPr lang="en-US"/>
              <a:t>        &lt;View style={{ width: 50, height: 50, backgroudColor: 'steelblue'}}/&gt;</a:t>
            </a:r>
            <a:endParaRPr lang="en-US"/>
          </a:p>
          <a:p>
            <a:pPr marL="0" indent="0">
              <a:buNone/>
            </a:pPr>
            <a:r>
              <a:rPr lang="en-US"/>
              <a:t>      &lt;/View&gt;</a:t>
            </a:r>
            <a:endParaRPr lang="en-US"/>
          </a:p>
          <a:p>
            <a:pPr marL="0" indent="0">
              <a:buNone/>
            </a:pPr>
            <a:r>
              <a:rPr lang="en-US"/>
              <a:t>    );</a:t>
            </a:r>
            <a:endParaRPr lang="en-US"/>
          </a:p>
          <a:p>
            <a:pPr marL="0" indent="0">
              <a:buNone/>
            </a:pPr>
            <a:r>
              <a:rPr lang="en-US"/>
              <a:t>  }</a:t>
            </a:r>
            <a:endParaRPr lang="en-US"/>
          </a:p>
          <a:p>
            <a:pPr marL="0" indent="0">
              <a:buNone/>
            </a:pPr>
            <a:r>
              <a:rPr lang="en-US"/>
              <a:t>};</a:t>
            </a:r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SectionList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 sz="2800">
                <a:sym typeface="+mn-ea"/>
              </a:rPr>
              <a:t>renderItem: define a forma de exibição de cada item</a:t>
            </a:r>
            <a:endParaRPr lang="en-US" altLang="en-US" sz="2800"/>
          </a:p>
          <a:p>
            <a:r>
              <a:rPr lang="en-US" altLang="en-US" sz="2800">
                <a:sym typeface="+mn-ea"/>
              </a:rPr>
              <a:t>renderSectionHeader: define a forma de exibição do título de cada seção</a:t>
            </a:r>
            <a:endParaRPr lang="en-US" altLang="en-US" sz="2800"/>
          </a:p>
          <a:p>
            <a:r>
              <a:rPr lang="en-US" altLang="en-US" sz="2800">
                <a:sym typeface="+mn-ea"/>
              </a:rPr>
              <a:t>keyExtractor={(item, index) =&gt; index}: cria uma chave (ID) para cada item</a:t>
            </a:r>
            <a:endParaRPr lang="en-US" altLang="en-US" sz="2800"/>
          </a:p>
          <a:p>
            <a:pPr lvl="1"/>
            <a:r>
              <a:rPr lang="en-US" altLang="en-US" sz="2800">
                <a:sym typeface="+mn-ea"/>
              </a:rPr>
              <a:t>Se keyExtractor não for colocado, cada elemento deve possuir uma key</a:t>
            </a:r>
            <a:endParaRPr lang="en-US" altLang="en-US" sz="2800">
              <a:sym typeface="+mn-ea"/>
            </a:endParaRPr>
          </a:p>
          <a:p>
            <a:pPr lvl="1"/>
            <a:r>
              <a:rPr lang="en-US" altLang="en-US" sz="2800">
                <a:sym typeface="+mn-ea"/>
              </a:rPr>
              <a:t>Veja exemplo a seguir sem keyExtractor (alterações em vermelho)</a:t>
            </a:r>
            <a:endParaRPr lang="en-US" altLang="en-US" sz="2800"/>
          </a:p>
          <a:p>
            <a:endParaRPr lang="en-US" altLang="en-US" sz="2800"/>
          </a:p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-45085" y="19685"/>
            <a:ext cx="7751445" cy="6818630"/>
          </a:xfrm>
        </p:spPr>
        <p:txBody>
          <a:bodyPr/>
          <a:p>
            <a:pPr marL="0" indent="0">
              <a:buNone/>
            </a:pPr>
            <a:r>
              <a:rPr lang="en-US" sz="1400"/>
              <a:t>import React, { Component} from 'react';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import { View, SectionList, StyleSheet, Text } from 'react-native';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export default class UsingFlatList extends Component{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render(){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return(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&lt;View style={styles.container}&gt;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&lt;SectionList 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sections = {[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     </a:t>
            </a:r>
            <a:r>
              <a:rPr lang="en-US" sz="1400">
                <a:solidFill>
                  <a:srgbClr val="FF0000"/>
                </a:solidFill>
              </a:rPr>
              <a:t>{title: 'Primeira', data: [{key: 'AAA'},{key: 'BBB'}]},</a:t>
            </a:r>
            <a:endParaRPr lang="en-US" sz="1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400">
                <a:solidFill>
                  <a:srgbClr val="FF0000"/>
                </a:solidFill>
              </a:rPr>
              <a:t>               {title: 'Segunda', data: [{key: 'CCC'},{key: 'DDD'},{key: 'EEE'},</a:t>
            </a:r>
            <a:endParaRPr lang="en-US" sz="1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400">
                <a:solidFill>
                  <a:srgbClr val="FF0000"/>
                </a:solidFill>
              </a:rPr>
              <a:t>                                                                         {key: 'FFF'},{key: 'GGG'}]}</a:t>
            </a:r>
            <a:endParaRPr lang="en-US" sz="140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1400"/>
              <a:t>          ]}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renderItem={({item}) =&gt; &lt;Text style= {styles.item}&gt;{</a:t>
            </a:r>
            <a:r>
              <a:rPr lang="en-US" sz="1400">
                <a:solidFill>
                  <a:srgbClr val="FF0000"/>
                </a:solidFill>
              </a:rPr>
              <a:t>item</a:t>
            </a:r>
            <a:r>
              <a:rPr lang="en-US" altLang="en-US" sz="1400">
                <a:solidFill>
                  <a:srgbClr val="FF0000"/>
                </a:solidFill>
              </a:rPr>
              <a:t>.key</a:t>
            </a:r>
            <a:r>
              <a:rPr lang="en-US" sz="1400"/>
              <a:t>}&lt;/Text&gt; 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renderSectionHeader={({section}) =&gt; 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                     &lt;Text style={ styles.sectionHeader}&gt;{section.title}&lt;/Text&gt; 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  /&gt;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  &lt;/View&gt;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);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}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}</a:t>
            </a:r>
            <a:endParaRPr lang="en-US" sz="1400"/>
          </a:p>
        </p:txBody>
      </p:sp>
      <p:sp>
        <p:nvSpPr>
          <p:cNvPr id="5" name="Content Placeholder 2"/>
          <p:cNvSpPr>
            <a:spLocks noGrp="1"/>
          </p:cNvSpPr>
          <p:nvPr/>
        </p:nvSpPr>
        <p:spPr>
          <a:xfrm>
            <a:off x="8057515" y="19685"/>
            <a:ext cx="4162425" cy="681863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8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/>
              <a:t>const styles = StyleSheet.create({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container: 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padding:32,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flex: 1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},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item: 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padding: 10,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fontSize: 20,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height: 100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},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sectionHeader: {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paddingTop: 2,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paddingLeft: 10,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paddingRight: 10,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paddingBottom: 2,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fontSize: 40,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color: 'red',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fontWeight: 'bold',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  backgroundColor: 'rgba(247,247,247,1.0)',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  },</a:t>
            </a:r>
            <a:endParaRPr lang="en-US" sz="1400"/>
          </a:p>
          <a:p>
            <a:pPr marL="0" indent="0">
              <a:buNone/>
            </a:pPr>
            <a:r>
              <a:rPr lang="en-US" sz="1400"/>
              <a:t>});</a:t>
            </a:r>
            <a:endParaRPr lang="en-US" sz="1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p>
            <a:r>
              <a:rPr lang="en-US" altLang="en-US">
                <a:sym typeface="+mn-ea"/>
              </a:rPr>
              <a:t>Layout with Flexbox</a:t>
            </a:r>
            <a:br>
              <a:rPr lang="en-US" alt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en-US"/>
              <a:t>Valores de flexDirection:</a:t>
            </a:r>
            <a:endParaRPr lang="en-US" altLang="en-US"/>
          </a:p>
          <a:p>
            <a:pPr lvl="1"/>
            <a:r>
              <a:rPr lang="en-US" altLang="en-US"/>
              <a:t>row: componentes filhos colocados lado a lado da esquerda para a direita</a:t>
            </a:r>
            <a:endParaRPr lang="en-US" altLang="en-US"/>
          </a:p>
          <a:p>
            <a:pPr lvl="1"/>
            <a:r>
              <a:rPr lang="en-US" altLang="en-US"/>
              <a:t>column: componentes filhos colocados de cima para baixo</a:t>
            </a:r>
            <a:endParaRPr lang="en-US" altLang="en-US"/>
          </a:p>
          <a:p>
            <a:pPr lvl="1"/>
            <a:r>
              <a:rPr lang="en-US" altLang="en-US"/>
              <a:t>row-reverse: componentes filhos colocados lado a lado da direita para a esquerda</a:t>
            </a:r>
            <a:endParaRPr lang="en-US" altLang="en-US"/>
          </a:p>
          <a:p>
            <a:pPr lvl="1"/>
            <a:r>
              <a:rPr lang="en-US" altLang="en-US"/>
              <a:t>column-reverse: componentes filhos colocados de baixo para cima</a:t>
            </a: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r>
              <a:rPr lang="en-US" altLang="en-US">
                <a:sym typeface="+mn-ea"/>
              </a:rPr>
              <a:t>Layout Direction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10000"/>
          </a:bodyPr>
          <a:p>
            <a:r>
              <a:rPr lang="en-US" altLang="en-US"/>
              <a:t>No exemplo anterior, insira a propriedade justifyContent na View mãe</a:t>
            </a:r>
            <a:endParaRPr lang="en-US" altLang="en-US"/>
          </a:p>
          <a:p>
            <a:r>
              <a:rPr lang="en-US" altLang="en-US"/>
              <a:t>Essa proprieda define o alinhamento dos componentes filhos</a:t>
            </a:r>
            <a:endParaRPr lang="en-US" altLang="en-US"/>
          </a:p>
          <a:p>
            <a:r>
              <a:rPr lang="en-US" altLang="en-US"/>
              <a:t>Valores:</a:t>
            </a:r>
            <a:endParaRPr lang="en-US" altLang="en-US"/>
          </a:p>
          <a:p>
            <a:pPr lvl="1"/>
            <a:r>
              <a:rPr lang="en-US" altLang="en-US"/>
              <a:t>flex-start (default): os componentes são alinhados a partir do início do eixo principal --&gt; da esquerda para direita (com flexDirection: row) ou de cima para baixo </a:t>
            </a:r>
            <a:r>
              <a:rPr lang="en-US" altLang="en-US">
                <a:sym typeface="+mn-ea"/>
              </a:rPr>
              <a:t>(com flexDirection: colunm)</a:t>
            </a:r>
            <a:endParaRPr lang="en-US" altLang="en-US">
              <a:sym typeface="+mn-ea"/>
            </a:endParaRPr>
          </a:p>
          <a:p>
            <a:pPr lvl="1"/>
            <a:r>
              <a:rPr lang="en-US" altLang="en-US"/>
              <a:t>flex-end: alinhados a partir do fim do eixo principal</a:t>
            </a:r>
            <a:endParaRPr lang="en-US" altLang="en-US"/>
          </a:p>
          <a:p>
            <a:pPr lvl="1"/>
            <a:r>
              <a:rPr lang="en-US" altLang="en-US"/>
              <a:t>center: centralizados</a:t>
            </a:r>
            <a:endParaRPr lang="en-US" altLang="en-US"/>
          </a:p>
          <a:p>
            <a:pPr lvl="1"/>
            <a:r>
              <a:rPr lang="en-US" altLang="en-US"/>
              <a:t>space-between: o mesmo espaço entre os componentes</a:t>
            </a:r>
            <a:endParaRPr lang="en-US" altLang="en-US"/>
          </a:p>
          <a:p>
            <a:pPr lvl="1"/>
            <a:r>
              <a:rPr lang="en-US" altLang="en-US"/>
              <a:t>space-around: </a:t>
            </a:r>
            <a:r>
              <a:rPr lang="en-US" altLang="en-US">
                <a:sym typeface="+mn-ea"/>
              </a:rPr>
              <a:t>o mesmo espaço entre os componentes com margens</a:t>
            </a:r>
            <a:endParaRPr lang="en-US" altLang="en-US"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" y="3175"/>
            <a:ext cx="12154535" cy="6818630"/>
          </a:xfrm>
        </p:spPr>
        <p:txBody>
          <a:bodyPr>
            <a:normAutofit/>
          </a:bodyPr>
          <a:p>
            <a:pPr marL="0" indent="0">
              <a:buNone/>
            </a:pPr>
            <a:r>
              <a:rPr lang="en-US" sz="2000"/>
              <a:t>import React, { Component } from  'react';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import { View } from 'react-native';</a:t>
            </a:r>
            <a:endParaRPr lang="en-US" sz="2000"/>
          </a:p>
          <a:p>
            <a:pPr marL="0" indent="0">
              <a:buNone/>
            </a:pPr>
            <a:endParaRPr lang="en-US" sz="2000"/>
          </a:p>
          <a:p>
            <a:pPr marL="0" indent="0">
              <a:buNone/>
            </a:pPr>
            <a:r>
              <a:rPr lang="en-US" sz="2000"/>
              <a:t>export default class FlexDirection extends Component{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render(){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return (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&lt;View style={{flex: 1, flexDirection: 'column', justifyContent: 'space-around'}}&gt;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&lt;View style={{width: 50, height: 50, backgroundColor: 'powderblue'}} /&gt;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&lt;View style={{width: 50, height: 50, backgroundColor: 'skyblue'}} /&gt;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  &lt;View style={{width: 50, height: 50, backgroundColor: 'steelblue'}} /&gt;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  &lt;/View&gt;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  );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  }</a:t>
            </a:r>
            <a:endParaRPr lang="en-US" sz="2000"/>
          </a:p>
          <a:p>
            <a:pPr marL="0" indent="0">
              <a:buNone/>
            </a:pPr>
            <a:r>
              <a:rPr lang="en-US" sz="2000"/>
              <a:t>};</a:t>
            </a:r>
            <a:endParaRPr lang="en-US" sz="2000"/>
          </a:p>
        </p:txBody>
      </p:sp>
      <p:sp>
        <p:nvSpPr>
          <p:cNvPr id="4" name="Text Box 3"/>
          <p:cNvSpPr txBox="1"/>
          <p:nvPr/>
        </p:nvSpPr>
        <p:spPr>
          <a:xfrm>
            <a:off x="5008245" y="4515485"/>
            <a:ext cx="6795770" cy="193802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p>
            <a:r>
              <a:rPr lang="en-US" altLang="en-US" sz="2000"/>
              <a:t>Modifique a propriedade justifyContent para os valores:</a:t>
            </a:r>
            <a:endParaRPr lang="en-US" altLang="en-US" sz="2000"/>
          </a:p>
          <a:p>
            <a:pPr marL="742950" lvl="1" indent="-285750">
              <a:buFont typeface="Arial" panose="02080604020202020204" pitchFamily="34" charset="0"/>
              <a:buChar char="•"/>
            </a:pPr>
            <a:r>
              <a:rPr lang="en-US" altLang="en-US" sz="2000"/>
              <a:t>flex-start</a:t>
            </a:r>
            <a:endParaRPr lang="en-US" altLang="en-US" sz="2000"/>
          </a:p>
          <a:p>
            <a:pPr marL="742950" lvl="1" indent="-285750">
              <a:buFont typeface="Arial" panose="02080604020202020204" pitchFamily="34" charset="0"/>
              <a:buChar char="•"/>
            </a:pPr>
            <a:r>
              <a:rPr lang="en-US" altLang="en-US" sz="2000"/>
              <a:t>flex-end</a:t>
            </a:r>
            <a:endParaRPr lang="en-US" altLang="en-US" sz="2000"/>
          </a:p>
          <a:p>
            <a:pPr marL="742950" lvl="1" indent="-285750">
              <a:buFont typeface="Arial" panose="02080604020202020204" pitchFamily="34" charset="0"/>
              <a:buChar char="•"/>
            </a:pPr>
            <a:r>
              <a:rPr lang="en-US" altLang="en-US" sz="2000"/>
              <a:t>space-between</a:t>
            </a:r>
            <a:endParaRPr lang="en-US" altLang="en-US" sz="2000"/>
          </a:p>
          <a:p>
            <a:pPr marL="742950" lvl="1" indent="-285750">
              <a:buFont typeface="Arial" panose="02080604020202020204" pitchFamily="34" charset="0"/>
              <a:buChar char="•"/>
            </a:pPr>
            <a:r>
              <a:rPr lang="en-US" altLang="en-US" sz="2000"/>
              <a:t>space-around	</a:t>
            </a:r>
            <a:endParaRPr lang="en-US" altLang="en-US" sz="2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altLang="en-US"/>
              <a:t>alignItems</a:t>
            </a:r>
            <a:endParaRPr lang="en-US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en-US" altLang="en-US"/>
              <a:t>Define o alinhamento no outro eixo</a:t>
            </a:r>
            <a:endParaRPr lang="en-US" altLang="en-US"/>
          </a:p>
          <a:p>
            <a:pPr lvl="1"/>
            <a:r>
              <a:rPr lang="en-US" altLang="en-US"/>
              <a:t>Quando justifyContent:row --&gt; define o alinhamento da coluna</a:t>
            </a:r>
            <a:endParaRPr lang="en-US" altLang="en-US"/>
          </a:p>
          <a:p>
            <a:pPr lvl="1"/>
            <a:r>
              <a:rPr lang="en-US" altLang="en-US"/>
              <a:t>Quando justifyContent:column --&gt; define o alinhamento da linha</a:t>
            </a:r>
            <a:endParaRPr lang="en-US" altLang="en-US"/>
          </a:p>
          <a:p>
            <a:pPr lvl="0"/>
            <a:r>
              <a:rPr lang="en-US" altLang="en-US"/>
              <a:t>Valores</a:t>
            </a:r>
            <a:endParaRPr lang="en-US" altLang="en-US"/>
          </a:p>
          <a:p>
            <a:pPr lvl="1"/>
            <a:r>
              <a:rPr lang="en-US" altLang="en-US"/>
              <a:t>flex-start: alinha a partir do início</a:t>
            </a:r>
            <a:endParaRPr lang="en-US" altLang="en-US"/>
          </a:p>
          <a:p>
            <a:pPr lvl="1"/>
            <a:r>
              <a:rPr lang="en-US" altLang="en-US"/>
              <a:t>flex-end: alinha a partir do final</a:t>
            </a:r>
            <a:endParaRPr lang="en-US" altLang="en-US"/>
          </a:p>
          <a:p>
            <a:pPr lvl="1"/>
            <a:r>
              <a:rPr lang="en-US" altLang="en-US"/>
              <a:t>center: centraliza</a:t>
            </a:r>
            <a:endParaRPr lang="en-US" altLang="en-US"/>
          </a:p>
          <a:p>
            <a:pPr lvl="1"/>
            <a:r>
              <a:rPr lang="en-US" altLang="en-US"/>
              <a:t>baseline: a base e o componente pai</a:t>
            </a:r>
            <a:endParaRPr lang="en-US" altLang="en-US"/>
          </a:p>
          <a:p>
            <a:pPr lvl="1"/>
            <a:r>
              <a:rPr lang="en-US" altLang="en-US">
                <a:sym typeface="+mn-ea"/>
              </a:rPr>
              <a:t>stretch: a seguir</a:t>
            </a:r>
            <a:endParaRPr lang="en-US" altLang="en-US"/>
          </a:p>
          <a:p>
            <a:pPr lvl="1"/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8255" y="3175"/>
            <a:ext cx="12190730" cy="6818630"/>
          </a:xfrm>
        </p:spPr>
        <p:txBody>
          <a:bodyPr>
            <a:noAutofit/>
          </a:bodyPr>
          <a:p>
            <a:pPr marL="0" indent="0">
              <a:buNone/>
            </a:pPr>
            <a:r>
              <a:rPr lang="en-US" sz="2200"/>
              <a:t>import React, { Component } from  'react';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import { View } from 'react-native';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export default class FlexDirection extends Component{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  render(){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    return (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      &lt;View style={{flex: 1, flexDirection: 'column',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                                           justifyContent: 'center', 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                                          alignItems: 'baseline'}}&gt;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        &lt;View style={{width: 50, height: 50, backgroundColor: 'powderblue'}} /&gt;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        &lt;View style={{width: 50,height: 50, backgroundColor: 'skyblue'}} /&gt;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        &lt;View style={{width: 50,height: 50, backgroundColor: 'steelblue'}} /&gt;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      &lt;/View&gt;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    );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  }</a:t>
            </a:r>
            <a:endParaRPr lang="en-US" sz="2200"/>
          </a:p>
          <a:p>
            <a:pPr marL="0" indent="0">
              <a:buNone/>
            </a:pPr>
            <a:r>
              <a:rPr lang="en-US" sz="2200"/>
              <a:t>};</a:t>
            </a:r>
            <a:endParaRPr lang="en-US" sz="2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17039</Words>
  <Application>WPS Presentation</Application>
  <PresentationFormat>Widescreen</PresentationFormat>
  <Paragraphs>598</Paragraphs>
  <Slides>41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41</vt:i4>
      </vt:variant>
    </vt:vector>
  </HeadingPairs>
  <TitlesOfParts>
    <vt:vector size="55" baseType="lpstr">
      <vt:lpstr>Arial</vt:lpstr>
      <vt:lpstr>SimSun</vt:lpstr>
      <vt:lpstr>Wingdings</vt:lpstr>
      <vt:lpstr>Calibri Light</vt:lpstr>
      <vt:lpstr>DejaVu Sans</vt:lpstr>
      <vt:lpstr>Calibri</vt:lpstr>
      <vt:lpstr>微软雅黑</vt:lpstr>
      <vt:lpstr>Droid Sans Fallback</vt:lpstr>
      <vt:lpstr/>
      <vt:lpstr>Arial Unicode MS</vt:lpstr>
      <vt:lpstr>Abyssinica SIL</vt:lpstr>
      <vt:lpstr>OpenSymbol</vt:lpstr>
      <vt:lpstr>Gubbi</vt:lpstr>
      <vt:lpstr>Office Theme</vt:lpstr>
      <vt:lpstr>React Native</vt:lpstr>
      <vt:lpstr>Introdução</vt:lpstr>
      <vt:lpstr>Layout with Flexbox</vt:lpstr>
      <vt:lpstr>PowerPoint 演示文稿</vt:lpstr>
      <vt:lpstr>Layout with Flexbox </vt:lpstr>
      <vt:lpstr>Layout Direction</vt:lpstr>
      <vt:lpstr>PowerPoint 演示文稿</vt:lpstr>
      <vt:lpstr>alignItems</vt:lpstr>
      <vt:lpstr>PowerPoint 演示文稿</vt:lpstr>
      <vt:lpstr>alignItems</vt:lpstr>
      <vt:lpstr>PowerPoint 演示文稿</vt:lpstr>
      <vt:lpstr>alignSelf</vt:lpstr>
      <vt:lpstr>PowerPoint 演示文稿</vt:lpstr>
      <vt:lpstr>flexWrap</vt:lpstr>
      <vt:lpstr>PowerPoint 演示文稿</vt:lpstr>
      <vt:lpstr>Manipulando TextInput</vt:lpstr>
      <vt:lpstr>Manipulando TextInput</vt:lpstr>
      <vt:lpstr>PowerPoint 演示文稿</vt:lpstr>
      <vt:lpstr>Manipulando TextInput</vt:lpstr>
      <vt:lpstr>Touches</vt:lpstr>
      <vt:lpstr>Touches</vt:lpstr>
      <vt:lpstr>Button</vt:lpstr>
      <vt:lpstr>PowerPoint 演示文稿</vt:lpstr>
      <vt:lpstr>Button</vt:lpstr>
      <vt:lpstr>PowerPoint 演示文稿</vt:lpstr>
      <vt:lpstr>Touchables</vt:lpstr>
      <vt:lpstr>PowerPoint 演示文稿</vt:lpstr>
      <vt:lpstr>PowerPoint 演示文稿</vt:lpstr>
      <vt:lpstr>Touchable</vt:lpstr>
      <vt:lpstr>PowerPoint 演示文稿</vt:lpstr>
      <vt:lpstr>PowerPoint 演示文稿</vt:lpstr>
      <vt:lpstr>PowerPoint 演示文稿</vt:lpstr>
      <vt:lpstr>ScrollView</vt:lpstr>
      <vt:lpstr>PowerPoint 演示文稿</vt:lpstr>
      <vt:lpstr>FlatList</vt:lpstr>
      <vt:lpstr>PowerPoint 演示文稿</vt:lpstr>
      <vt:lpstr>FlatList</vt:lpstr>
      <vt:lpstr>SectionList </vt:lpstr>
      <vt:lpstr>PowerPoint 演示文稿</vt:lpstr>
      <vt:lpstr>SectionList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React Native</dc:title>
  <dc:creator>rone</dc:creator>
  <cp:lastModifiedBy>rone</cp:lastModifiedBy>
  <cp:revision>52</cp:revision>
  <dcterms:created xsi:type="dcterms:W3CDTF">2019-07-18T10:59:27Z</dcterms:created>
  <dcterms:modified xsi:type="dcterms:W3CDTF">2019-07-18T10:59:27Z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1033-10.1.0.6757</vt:lpwstr>
  </property>
</Properties>
</file>