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324" r:id="rId4"/>
    <p:sldId id="332" r:id="rId5"/>
    <p:sldId id="331" r:id="rId6"/>
    <p:sldId id="333" r:id="rId7"/>
    <p:sldId id="334" r:id="rId8"/>
    <p:sldId id="335" r:id="rId9"/>
    <p:sldId id="336" r:id="rId10"/>
    <p:sldId id="337" r:id="rId11"/>
    <p:sldId id="345" r:id="rId12"/>
    <p:sldId id="346" r:id="rId13"/>
    <p:sldId id="347" r:id="rId14"/>
    <p:sldId id="354" r:id="rId15"/>
    <p:sldId id="362" r:id="rId16"/>
    <p:sldId id="363" r:id="rId17"/>
    <p:sldId id="355" r:id="rId18"/>
    <p:sldId id="364" r:id="rId19"/>
    <p:sldId id="365" r:id="rId20"/>
    <p:sldId id="366" r:id="rId21"/>
    <p:sldId id="367" r:id="rId22"/>
    <p:sldId id="325" r:id="rId23"/>
    <p:sldId id="326" r:id="rId24"/>
    <p:sldId id="327" r:id="rId25"/>
    <p:sldId id="328" r:id="rId26"/>
    <p:sldId id="329" r:id="rId27"/>
    <p:sldId id="330" r:id="rId28"/>
  </p:sldIdLst>
  <p:sldSz cx="12192000" cy="6858000"/>
  <p:notesSz cx="7103745" cy="1023429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1" d="100"/>
          <a:sy n="41" d="100"/>
        </p:scale>
        <p:origin x="1794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1" Type="http://schemas.openxmlformats.org/officeDocument/2006/relationships/tableStyles" Target="tableStyles.xml"/><Relationship Id="rId30" Type="http://schemas.openxmlformats.org/officeDocument/2006/relationships/viewProps" Target="viewProps.xml"/><Relationship Id="rId3" Type="http://schemas.openxmlformats.org/officeDocument/2006/relationships/slide" Target="slides/slide1.xml"/><Relationship Id="rId29" Type="http://schemas.openxmlformats.org/officeDocument/2006/relationships/presProps" Target="presProps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8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en-US" altLang="en-US"/>
              <a:t>React Native</a:t>
            </a:r>
            <a:endParaRPr lang="en-US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355"/>
            <a:ext cx="9144000" cy="2926080"/>
          </a:xfrm>
        </p:spPr>
        <p:txBody>
          <a:bodyPr>
            <a:normAutofit/>
          </a:bodyPr>
          <a:p>
            <a:r>
              <a:rPr lang="en-US" altLang="en-US"/>
              <a:t>Módulo 4</a:t>
            </a:r>
            <a:endParaRPr lang="en-US" altLang="en-US"/>
          </a:p>
          <a:p>
            <a:r>
              <a:rPr lang="en-US" altLang="en-US"/>
              <a:t>Acessando API</a:t>
            </a:r>
            <a:endParaRPr lang="en-US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>
                <a:sym typeface="+mn-ea"/>
              </a:rPr>
              <a:t>Acessando via POST</a:t>
            </a:r>
            <a:endParaRPr lang="en-US" altLang="en-US"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0000"/>
          </a:bodyPr>
          <a:p>
            <a:r>
              <a:rPr lang="en-US" altLang="en-US"/>
              <a:t>Com o POST, a requisição pode enviar informações para a API</a:t>
            </a:r>
            <a:endParaRPr lang="en-US" altLang="en-US"/>
          </a:p>
          <a:p>
            <a:r>
              <a:rPr lang="en-US" altLang="en-US"/>
              <a:t>Os dados vão no formato JSON</a:t>
            </a:r>
            <a:endParaRPr lang="en-US" altLang="en-US"/>
          </a:p>
          <a:p>
            <a:r>
              <a:rPr lang="en-US" altLang="en-US"/>
              <a:t>Os dados ficam encapsulados dentro do cabeçalho HTTP</a:t>
            </a:r>
            <a:endParaRPr lang="en-US" altLang="en-US"/>
          </a:p>
          <a:p>
            <a:r>
              <a:rPr lang="en-US" altLang="en-US"/>
              <a:t>O exemplo a seguir acessa a api: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		http://www.ronepage.com.br/api/api_post.php</a:t>
            </a:r>
            <a:endParaRPr lang="en-US" altLang="en-US"/>
          </a:p>
          <a:p>
            <a:r>
              <a:rPr lang="en-US" altLang="en-US"/>
              <a:t>Dados enviados: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	nome = rone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	codigo = 12345</a:t>
            </a:r>
            <a:endParaRPr lang="en-US" altLang="en-US"/>
          </a:p>
          <a:p>
            <a:r>
              <a:rPr lang="en-US" altLang="en-US"/>
              <a:t>A resposta é: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	nome = RONE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	codigo = 12345</a:t>
            </a:r>
            <a:endParaRPr lang="en-US" altLang="en-US"/>
          </a:p>
          <a:p>
            <a:pPr marL="0" indent="0"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45085" y="-51435"/>
            <a:ext cx="6021070" cy="6835775"/>
          </a:xfrm>
        </p:spPr>
        <p:txBody>
          <a:bodyPr>
            <a:normAutofit fontScale="70000"/>
          </a:bodyPr>
          <a:p>
            <a:pPr marL="0" indent="0">
              <a:buNone/>
            </a:pPr>
            <a:r>
              <a:rPr lang="en-US"/>
              <a:t>import React, { Component } from 'react';</a:t>
            </a:r>
            <a:endParaRPr lang="en-US"/>
          </a:p>
          <a:p>
            <a:pPr marL="0" indent="0">
              <a:buNone/>
            </a:pPr>
            <a:r>
              <a:rPr lang="en-US"/>
              <a:t>import { View, Button, Text, Alert } from 'react-native';</a:t>
            </a:r>
            <a:endParaRPr lang="en-US"/>
          </a:p>
          <a:p>
            <a:pPr marL="0" indent="0">
              <a:buNone/>
            </a:pPr>
            <a:r>
              <a:rPr lang="en-US"/>
              <a:t>import  axios  from 'axios';</a:t>
            </a:r>
            <a:endParaRPr lang="en-US"/>
          </a:p>
          <a:p>
            <a:pPr marL="0" indent="0">
              <a:buNone/>
            </a:pPr>
            <a:r>
              <a:rPr lang="en-US"/>
              <a:t>export default class AcessoAPI extends Component{</a:t>
            </a:r>
            <a:endParaRPr lang="en-US"/>
          </a:p>
          <a:p>
            <a:pPr marL="0" indent="0">
              <a:buNone/>
            </a:pPr>
            <a:r>
              <a:rPr lang="en-US"/>
              <a:t>  loadData = async () =&gt; {</a:t>
            </a:r>
            <a:endParaRPr lang="en-US"/>
          </a:p>
          <a:p>
            <a:pPr marL="0" indent="0">
              <a:buNone/>
            </a:pPr>
            <a:r>
              <a:rPr lang="en-US"/>
              <a:t>    const api = axios.create();</a:t>
            </a:r>
            <a:endParaRPr lang="en-US"/>
          </a:p>
          <a:p>
            <a:pPr marL="0" indent="0">
              <a:buNone/>
            </a:pPr>
            <a:r>
              <a:rPr lang="en-US"/>
              <a:t>    </a:t>
            </a:r>
            <a:r>
              <a:rPr lang="en-US">
                <a:solidFill>
                  <a:srgbClr val="FF0000"/>
                </a:solidFill>
              </a:rPr>
              <a:t>const response = await api.post(</a:t>
            </a:r>
            <a:endParaRPr lang="en-US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>
                <a:solidFill>
                  <a:srgbClr val="FF0000"/>
                </a:solidFill>
              </a:rPr>
              <a:t>      'http://ronepage.com.br/api/api_post.php', </a:t>
            </a:r>
            <a:endParaRPr lang="en-US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>
                <a:solidFill>
                  <a:srgbClr val="FF0000"/>
                </a:solidFill>
              </a:rPr>
              <a:t>      {'nome':'rone','codigo':12345}</a:t>
            </a:r>
            <a:endParaRPr lang="en-US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/>
              <a:t>    );</a:t>
            </a:r>
            <a:endParaRPr lang="en-US"/>
          </a:p>
          <a:p>
            <a:pPr marL="0" indent="0">
              <a:buNone/>
            </a:pPr>
            <a:r>
              <a:rPr lang="en-US"/>
              <a:t>    var nome = response.data.nome;</a:t>
            </a:r>
            <a:endParaRPr lang="en-US"/>
          </a:p>
          <a:p>
            <a:pPr marL="0" indent="0">
              <a:buNone/>
            </a:pPr>
            <a:r>
              <a:rPr lang="en-US"/>
              <a:t>    var codigo = response.data.codigo;</a:t>
            </a:r>
            <a:endParaRPr lang="en-US"/>
          </a:p>
          <a:p>
            <a:pPr marL="0" indent="0">
              <a:buNone/>
            </a:pPr>
            <a:r>
              <a:rPr lang="en-US"/>
              <a:t>    Alert.alert(nome+ ' ' + codigo);</a:t>
            </a:r>
            <a:endParaRPr lang="en-US"/>
          </a:p>
          <a:p>
            <a:pPr marL="0" indent="0">
              <a:buNone/>
            </a:pPr>
            <a:r>
              <a:rPr lang="en-US"/>
              <a:t>  }</a:t>
            </a:r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/>
        </p:nvSpPr>
        <p:spPr>
          <a:xfrm>
            <a:off x="6141085" y="10795"/>
            <a:ext cx="6021070" cy="68357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8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/>
              <a:t>  render(){</a:t>
            </a:r>
            <a:endParaRPr lang="en-US" sz="2000"/>
          </a:p>
          <a:p>
            <a:pPr marL="0" indent="0">
              <a:buNone/>
            </a:pPr>
            <a:r>
              <a:rPr lang="en-US" sz="2000"/>
              <a:t>    return(</a:t>
            </a:r>
            <a:endParaRPr lang="en-US" sz="2000"/>
          </a:p>
          <a:p>
            <a:pPr marL="0" indent="0">
              <a:buNone/>
            </a:pPr>
            <a:r>
              <a:rPr lang="en-US" sz="2000"/>
              <a:t>      &lt;View&gt;</a:t>
            </a:r>
            <a:endParaRPr lang="en-US" sz="2000"/>
          </a:p>
          <a:p>
            <a:pPr marL="0" indent="0">
              <a:buNone/>
            </a:pPr>
            <a:r>
              <a:rPr lang="en-US" sz="2000"/>
              <a:t>        &lt;Text&gt; </a:t>
            </a:r>
            <a:endParaRPr lang="en-US" sz="2000"/>
          </a:p>
          <a:p>
            <a:pPr marL="0" indent="0">
              <a:buNone/>
            </a:pPr>
            <a:r>
              <a:rPr lang="en-US" sz="2000"/>
              <a:t>             Acessando API por POST </a:t>
            </a:r>
            <a:endParaRPr lang="en-US" sz="2000"/>
          </a:p>
          <a:p>
            <a:pPr marL="0" indent="0">
              <a:buNone/>
            </a:pPr>
            <a:r>
              <a:rPr lang="en-US" sz="2000"/>
              <a:t>         &lt;/Text&gt;</a:t>
            </a:r>
            <a:endParaRPr lang="en-US" sz="2000"/>
          </a:p>
          <a:p>
            <a:pPr marL="0" indent="0">
              <a:buNone/>
            </a:pPr>
            <a:r>
              <a:rPr lang="en-US" sz="2000"/>
              <a:t>        &lt;Button </a:t>
            </a:r>
            <a:endParaRPr lang="en-US" sz="2000"/>
          </a:p>
          <a:p>
            <a:pPr marL="0" indent="0">
              <a:buNone/>
            </a:pPr>
            <a:r>
              <a:rPr lang="en-US" sz="2000"/>
              <a:t>             onPress = { this.loadData } </a:t>
            </a:r>
            <a:endParaRPr lang="en-US" sz="2000"/>
          </a:p>
          <a:p>
            <a:pPr marL="0" indent="0">
              <a:buNone/>
            </a:pPr>
            <a:r>
              <a:rPr lang="en-US" sz="2000"/>
              <a:t>             title = 'Clique aqui!'</a:t>
            </a:r>
            <a:endParaRPr lang="en-US" sz="2000"/>
          </a:p>
          <a:p>
            <a:pPr marL="0" indent="0">
              <a:buNone/>
            </a:pPr>
            <a:r>
              <a:rPr lang="en-US" sz="2000"/>
              <a:t>         /&gt;</a:t>
            </a:r>
            <a:endParaRPr lang="en-US" sz="2000"/>
          </a:p>
          <a:p>
            <a:pPr marL="0" indent="0">
              <a:buNone/>
            </a:pPr>
            <a:r>
              <a:rPr lang="en-US" sz="2000"/>
              <a:t>      &lt;/View&gt;</a:t>
            </a:r>
            <a:endParaRPr lang="en-US" sz="2000"/>
          </a:p>
          <a:p>
            <a:pPr marL="0" indent="0">
              <a:buNone/>
            </a:pPr>
            <a:r>
              <a:rPr lang="en-US" sz="2000"/>
              <a:t>    );</a:t>
            </a:r>
            <a:endParaRPr lang="en-US" sz="2000"/>
          </a:p>
          <a:p>
            <a:pPr marL="0" indent="0">
              <a:buNone/>
            </a:pPr>
            <a:r>
              <a:rPr lang="en-US" sz="2000"/>
              <a:t>  }</a:t>
            </a:r>
            <a:endParaRPr lang="en-US" sz="2000"/>
          </a:p>
          <a:p>
            <a:pPr marL="0" indent="0">
              <a:buNone/>
            </a:pPr>
            <a:r>
              <a:rPr lang="en-US" sz="2000"/>
              <a:t>}</a:t>
            </a:r>
            <a:endParaRPr lang="en-US" sz="20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Acessando via POST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>
                <a:solidFill>
                  <a:schemeClr val="tx1"/>
                </a:solidFill>
                <a:sym typeface="+mn-ea"/>
              </a:rPr>
              <a:t>O envio da requisição utiliza o método post e possui mais um parâmentro (com os dados enviados para a API)</a:t>
            </a:r>
            <a:endParaRPr lang="en-US" altLang="en-US">
              <a:solidFill>
                <a:schemeClr val="tx1"/>
              </a:solidFill>
              <a:sym typeface="+mn-ea"/>
            </a:endParaRPr>
          </a:p>
          <a:p>
            <a:endParaRPr lang="en-US">
              <a:solidFill>
                <a:schemeClr val="tx1"/>
              </a:solidFill>
              <a:sym typeface="+mn-ea"/>
            </a:endParaRPr>
          </a:p>
          <a:p>
            <a:pPr marL="0" indent="0">
              <a:buNone/>
            </a:pPr>
            <a:r>
              <a:rPr lang="en-US">
                <a:solidFill>
                  <a:schemeClr val="tx1"/>
                </a:solidFill>
                <a:sym typeface="+mn-ea"/>
              </a:rPr>
              <a:t>const response = await api</a:t>
            </a:r>
            <a:r>
              <a:rPr lang="en-US">
                <a:solidFill>
                  <a:srgbClr val="FF0000"/>
                </a:solidFill>
                <a:sym typeface="+mn-ea"/>
              </a:rPr>
              <a:t>.post</a:t>
            </a:r>
            <a:r>
              <a:rPr lang="en-US">
                <a:solidFill>
                  <a:schemeClr val="tx1"/>
                </a:solidFill>
                <a:sym typeface="+mn-ea"/>
              </a:rPr>
              <a:t>(</a:t>
            </a:r>
            <a:endParaRPr lang="en-US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>
                <a:solidFill>
                  <a:schemeClr val="tx1"/>
                </a:solidFill>
                <a:sym typeface="+mn-ea"/>
              </a:rPr>
              <a:t>      'http://ronepage.com.br/api/api_post.php', </a:t>
            </a:r>
            <a:endParaRPr lang="en-US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>
                <a:solidFill>
                  <a:schemeClr val="tx1"/>
                </a:solidFill>
                <a:sym typeface="+mn-ea"/>
              </a:rPr>
              <a:t>      </a:t>
            </a:r>
            <a:r>
              <a:rPr lang="en-US">
                <a:solidFill>
                  <a:srgbClr val="FF0000"/>
                </a:solidFill>
                <a:sym typeface="+mn-ea"/>
              </a:rPr>
              <a:t>{'nome':'rone','codigo':12345}</a:t>
            </a:r>
            <a:r>
              <a:rPr lang="en-US" altLang="en-US">
                <a:solidFill>
                  <a:schemeClr val="tx1"/>
                </a:solidFill>
                <a:sym typeface="+mn-ea"/>
              </a:rPr>
              <a:t>);</a:t>
            </a:r>
            <a:endParaRPr lang="en-US">
              <a:solidFill>
                <a:srgbClr val="FF0000"/>
              </a:solidFill>
            </a:endParaRPr>
          </a:p>
          <a:p>
            <a:endParaRPr lang="en-US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Exibindo o resultado em uma lista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" altLang="en-US"/>
              <a:t>O exemplo a seguir, após o clique de um botão, exibe na tela os dados coletados na api do seguinte endereço:</a:t>
            </a:r>
            <a:endParaRPr lang="" altLang="en-US"/>
          </a:p>
          <a:p>
            <a:pPr marL="0" indent="0" algn="ctr">
              <a:buNone/>
            </a:pPr>
            <a:r>
              <a:rPr lang="" altLang="en-US"/>
              <a:t>http://ronepage.com.br/api/produtos.php</a:t>
            </a:r>
            <a:endParaRPr lang="" altLang="en-US"/>
          </a:p>
          <a:p>
            <a:r>
              <a:rPr lang="" altLang="en-US"/>
              <a:t>Criou-se somente uma classe</a:t>
            </a:r>
            <a:endParaRPr lang="" altLang="en-US"/>
          </a:p>
          <a:p>
            <a:pPr lvl="0"/>
            <a:r>
              <a:rPr lang="" altLang="en-US"/>
              <a:t>O método render cria a tela de duas formas possíveis:</a:t>
            </a:r>
            <a:endParaRPr lang="" altLang="en-US"/>
          </a:p>
          <a:p>
            <a:pPr lvl="1"/>
            <a:r>
              <a:rPr lang="" altLang="en-US"/>
              <a:t>antes de receber os dados</a:t>
            </a:r>
            <a:endParaRPr lang="" altLang="en-US"/>
          </a:p>
          <a:p>
            <a:pPr lvl="1"/>
            <a:r>
              <a:rPr lang="" altLang="en-US"/>
              <a:t>depois de receber os dados</a:t>
            </a:r>
            <a:endParaRPr lang="" altLang="en-US"/>
          </a:p>
          <a:p>
            <a:pPr lvl="0"/>
            <a:r>
              <a:rPr lang="" altLang="en-US" sz="2800"/>
              <a:t>A variável </a:t>
            </a:r>
            <a:r>
              <a:rPr lang="" altLang="en-US" sz="2800" i="1"/>
              <a:t>state.possuidados</a:t>
            </a:r>
            <a:r>
              <a:rPr lang="" altLang="en-US" sz="2800"/>
              <a:t> controla se os dados já foram recebidos ou não</a:t>
            </a:r>
            <a:endParaRPr lang="" altLang="en-US"/>
          </a:p>
          <a:p>
            <a:endParaRPr lang="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65" y="5080"/>
            <a:ext cx="12134215" cy="6830060"/>
          </a:xfrm>
        </p:spPr>
        <p:txBody>
          <a:bodyPr>
            <a:normAutofit fontScale="70000"/>
          </a:bodyPr>
          <a:p>
            <a:pPr marL="0" indent="0">
              <a:buNone/>
            </a:pPr>
            <a:r>
              <a:rPr lang="en-US"/>
              <a:t>import React, { Component } from 'react';</a:t>
            </a:r>
            <a:endParaRPr lang="en-US"/>
          </a:p>
          <a:p>
            <a:pPr marL="0" indent="0">
              <a:buNone/>
            </a:pPr>
            <a:r>
              <a:rPr lang="en-US"/>
              <a:t>import { View, Button, Text, Alert, FlatList } from 'react-native';</a:t>
            </a:r>
            <a:endParaRPr lang="en-US"/>
          </a:p>
          <a:p>
            <a:pPr marL="0" indent="0">
              <a:buNone/>
            </a:pPr>
            <a:r>
              <a:rPr lang="en-US"/>
              <a:t>import  axios  from 'axios';</a:t>
            </a:r>
            <a:endParaRPr lang="en-US"/>
          </a:p>
          <a:p>
            <a:pPr marL="0" indent="0">
              <a:buNone/>
            </a:pPr>
            <a:r>
              <a:rPr lang="en-US"/>
              <a:t>export default class AcessoAPI extends Component{</a:t>
            </a:r>
            <a:endParaRPr lang="en-US"/>
          </a:p>
          <a:p>
            <a:pPr marL="0" indent="0">
              <a:buNone/>
            </a:pPr>
            <a:r>
              <a:rPr lang="en-US"/>
              <a:t>  constructor(props){</a:t>
            </a:r>
            <a:endParaRPr lang="en-US"/>
          </a:p>
          <a:p>
            <a:pPr marL="0" indent="0">
              <a:buNone/>
            </a:pPr>
            <a:r>
              <a:rPr lang="en-US"/>
              <a:t>    super(props);</a:t>
            </a:r>
            <a:endParaRPr lang="en-US"/>
          </a:p>
          <a:p>
            <a:pPr marL="0" indent="0">
              <a:buNone/>
            </a:pPr>
            <a:r>
              <a:rPr lang="en-US"/>
              <a:t>    this.state = { possuidados: false}</a:t>
            </a:r>
            <a:endParaRPr lang="en-US"/>
          </a:p>
          <a:p>
            <a:pPr marL="0" indent="0">
              <a:buNone/>
            </a:pPr>
            <a:r>
              <a:rPr lang="en-US"/>
              <a:t>  }</a:t>
            </a:r>
            <a:endParaRPr lang="en-US"/>
          </a:p>
          <a:p>
            <a:pPr marL="0" indent="0">
              <a:buNone/>
            </a:pPr>
            <a:r>
              <a:rPr lang="en-US"/>
              <a:t>  loadData = async () =&gt; {</a:t>
            </a:r>
            <a:endParaRPr lang="en-US"/>
          </a:p>
          <a:p>
            <a:pPr marL="0" indent="0">
              <a:buNone/>
            </a:pPr>
            <a:r>
              <a:rPr lang="en-US"/>
              <a:t>    const api = axios.create();</a:t>
            </a:r>
            <a:endParaRPr lang="en-US"/>
          </a:p>
          <a:p>
            <a:pPr marL="0" indent="0">
              <a:buNone/>
            </a:pPr>
            <a:r>
              <a:rPr lang="en-US"/>
              <a:t>    const response = await api.get('http://ronepage.com.br/api/produtos.php');</a:t>
            </a:r>
            <a:endParaRPr lang="en-US"/>
          </a:p>
          <a:p>
            <a:pPr marL="0" indent="0">
              <a:buNone/>
            </a:pPr>
            <a:r>
              <a:rPr lang="en-US"/>
              <a:t>    var produtos = response.data.produtos;</a:t>
            </a:r>
            <a:endParaRPr lang="en-US"/>
          </a:p>
          <a:p>
            <a:pPr marL="0" indent="0">
              <a:buNone/>
            </a:pPr>
            <a:r>
              <a:rPr lang="en-US"/>
              <a:t>    this.setState({</a:t>
            </a:r>
            <a:endParaRPr lang="en-US"/>
          </a:p>
          <a:p>
            <a:pPr marL="0" indent="0">
              <a:buNone/>
            </a:pPr>
            <a:r>
              <a:rPr lang="en-US"/>
              <a:t>      possuidados: true,</a:t>
            </a:r>
            <a:endParaRPr lang="en-US"/>
          </a:p>
          <a:p>
            <a:pPr marL="0" indent="0">
              <a:buNone/>
            </a:pPr>
            <a:r>
              <a:rPr lang="en-US"/>
              <a:t>      dados: produtos</a:t>
            </a:r>
            <a:endParaRPr lang="en-US"/>
          </a:p>
          <a:p>
            <a:pPr marL="0" indent="0">
              <a:buNone/>
            </a:pPr>
            <a:r>
              <a:rPr lang="en-US"/>
              <a:t>    });</a:t>
            </a:r>
            <a:endParaRPr lang="en-US"/>
          </a:p>
          <a:p>
            <a:pPr marL="0" indent="0">
              <a:buNone/>
            </a:pPr>
            <a:r>
              <a:rPr lang="en-US"/>
              <a:t>  }</a:t>
            </a:r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782935" y="5509260"/>
            <a:ext cx="1363345" cy="1325880"/>
          </a:xfrm>
        </p:spPr>
        <p:txBody>
          <a:bodyPr/>
          <a:p>
            <a:r>
              <a:rPr lang="en-US" altLang="en-US"/>
              <a:t>1/2</a:t>
            </a:r>
            <a:endParaRPr lang="en-US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26670" y="-33655"/>
            <a:ext cx="12191365" cy="6855460"/>
          </a:xfrm>
        </p:spPr>
        <p:txBody>
          <a:bodyPr>
            <a:noAutofit/>
          </a:bodyPr>
          <a:p>
            <a:pPr marL="0" indent="0">
              <a:buNone/>
            </a:pPr>
            <a:r>
              <a:rPr lang="en-US" sz="1400"/>
              <a:t>  render(){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if(!this.state.possuidados){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  return(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    &lt;View&gt;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      &lt;Text&gt; Acessando API por POST &lt;/Text&gt;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      &lt;Button  onPress = { this.loadData }  title = 'Clique aqui!'/&gt;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    &lt;/View&gt;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  );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}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else {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  return(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  &lt;View style= {{flex: 1, padding: 10}}&gt;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    &lt;Text&gt; Agora tem dados! &lt;/Text&gt;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    &lt;FlatList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      data = {this.state.dados}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      renderItem = { ({item}) =&gt; &lt;Text&gt;{item.codigo}, {item.descricao}&lt;/Text&gt; }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      keyExtractor = { ({codigo}, index ) =&gt; codigo.toString() }   /&gt;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  &lt;/View&gt;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  );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}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}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}</a:t>
            </a:r>
            <a:endParaRPr lang="en-US" sz="140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782935" y="5509260"/>
            <a:ext cx="1363345" cy="1325880"/>
          </a:xfrm>
        </p:spPr>
        <p:txBody>
          <a:bodyPr/>
          <a:p>
            <a:r>
              <a:rPr lang="" altLang="en-US"/>
              <a:t>2</a:t>
            </a:r>
            <a:r>
              <a:rPr lang="en-US" altLang="en-US"/>
              <a:t>/2</a:t>
            </a:r>
            <a:endParaRPr lang="en-US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>
                <a:sym typeface="+mn-ea"/>
              </a:rPr>
              <a:t>Exibindo o resultado em uma lista</a:t>
            </a:r>
            <a:endParaRPr lang="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" altLang="en-US"/>
              <a:t> </a:t>
            </a:r>
            <a:r>
              <a:rPr lang="en-US">
                <a:sym typeface="+mn-ea"/>
              </a:rPr>
              <a:t>  constructor(props){</a:t>
            </a:r>
            <a:endParaRPr lang="en-US"/>
          </a:p>
          <a:p>
            <a:pPr marL="0" indent="0">
              <a:buNone/>
            </a:pPr>
            <a:r>
              <a:rPr lang="en-US">
                <a:sym typeface="+mn-ea"/>
              </a:rPr>
              <a:t>    super(props);</a:t>
            </a:r>
            <a:endParaRPr lang="en-US"/>
          </a:p>
          <a:p>
            <a:pPr marL="0" indent="0">
              <a:buNone/>
            </a:pPr>
            <a:r>
              <a:rPr lang="en-US">
                <a:sym typeface="+mn-ea"/>
              </a:rPr>
              <a:t>    this.state = { possuidados: false}</a:t>
            </a:r>
            <a:endParaRPr lang="en-US"/>
          </a:p>
          <a:p>
            <a:pPr marL="0" indent="0">
              <a:buNone/>
            </a:pPr>
            <a:r>
              <a:rPr lang="en-US">
                <a:sym typeface="+mn-ea"/>
              </a:rPr>
              <a:t>  }</a:t>
            </a:r>
            <a:endParaRPr lang="" altLang="en-US"/>
          </a:p>
        </p:txBody>
      </p:sp>
      <p:sp>
        <p:nvSpPr>
          <p:cNvPr id="5" name="Right Brace 4"/>
          <p:cNvSpPr/>
          <p:nvPr/>
        </p:nvSpPr>
        <p:spPr>
          <a:xfrm>
            <a:off x="7421245" y="1642110"/>
            <a:ext cx="791845" cy="235712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>
              <a:ln>
                <a:solidFill>
                  <a:schemeClr val="tx1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838200" y="4478655"/>
            <a:ext cx="10755630" cy="18148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342900" indent="-342900">
              <a:buFont typeface="Arial" panose="02080604020202020204" pitchFamily="34" charset="0"/>
              <a:buChar char="•"/>
            </a:pPr>
            <a:r>
              <a:rPr lang="" altLang="en-US" sz="2800"/>
              <a:t>Método construtor, o primeiro a ser executado</a:t>
            </a:r>
            <a:endParaRPr lang="" altLang="en-US" sz="2800"/>
          </a:p>
          <a:p>
            <a:pPr marL="342900" indent="-342900">
              <a:buFont typeface="Arial" panose="02080604020202020204" pitchFamily="34" charset="0"/>
              <a:buChar char="•"/>
            </a:pPr>
            <a:endParaRPr lang="" altLang="en-US" sz="2800"/>
          </a:p>
          <a:p>
            <a:pPr marL="342900" indent="-342900">
              <a:buFont typeface="Arial" panose="02080604020202020204" pitchFamily="34" charset="0"/>
              <a:buChar char="•"/>
            </a:pPr>
            <a:r>
              <a:rPr lang="" altLang="en-US" sz="2800"/>
              <a:t>Cria a variável state.possuidados e seta como false (inicialmente não tem-se dados</a:t>
            </a:r>
            <a:endParaRPr lang="" altLang="en-US" sz="2800"/>
          </a:p>
        </p:txBody>
      </p:sp>
      <p:sp>
        <p:nvSpPr>
          <p:cNvPr id="7" name="Text Box 6"/>
          <p:cNvSpPr txBox="1"/>
          <p:nvPr/>
        </p:nvSpPr>
        <p:spPr>
          <a:xfrm>
            <a:off x="8602345" y="2470785"/>
            <a:ext cx="2991485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altLang="en-US" sz="2400">
                <a:sym typeface="+mn-ea"/>
              </a:rPr>
              <a:t>Método construtor</a:t>
            </a:r>
            <a:endParaRPr lang="en-US" altLang="en-US" sz="2400">
              <a:sym typeface="+mn-ea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en-US" altLang="en-US">
                <a:sym typeface="+mn-ea"/>
              </a:rPr>
              <a:t>Exibindo o resultado em uma lista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993755" cy="4701540"/>
          </a:xfrm>
        </p:spPr>
        <p:txBody>
          <a:bodyPr>
            <a:normAutofit fontScale="60000"/>
          </a:bodyPr>
          <a:p>
            <a:pPr marL="0" indent="0">
              <a:buNone/>
            </a:pPr>
            <a:r>
              <a:rPr lang="en-US"/>
              <a:t>  loadData = async () =&gt; {</a:t>
            </a:r>
            <a:endParaRPr lang="en-US"/>
          </a:p>
          <a:p>
            <a:pPr marL="0" indent="0">
              <a:buNone/>
            </a:pPr>
            <a:r>
              <a:rPr lang="en-US"/>
              <a:t>    const api = axios.create();</a:t>
            </a:r>
            <a:endParaRPr lang="en-US"/>
          </a:p>
          <a:p>
            <a:pPr marL="0" indent="0">
              <a:buNone/>
            </a:pPr>
            <a:r>
              <a:rPr lang="en-US"/>
              <a:t>    const response = await api.get('http://ronepage.com.br/api/produtos.php');</a:t>
            </a:r>
            <a:endParaRPr lang="en-US"/>
          </a:p>
          <a:p>
            <a:pPr marL="0" indent="0">
              <a:buNone/>
            </a:pPr>
            <a:r>
              <a:rPr lang="en-US"/>
              <a:t>    var produtos = response.data.produtos;</a:t>
            </a:r>
            <a:endParaRPr lang="en-US"/>
          </a:p>
          <a:p>
            <a:pPr marL="0" indent="0">
              <a:buNone/>
            </a:pPr>
            <a:r>
              <a:rPr lang="en-US"/>
              <a:t>    </a:t>
            </a:r>
            <a:r>
              <a:rPr lang="en-US">
                <a:solidFill>
                  <a:srgbClr val="FF0000"/>
                </a:solidFill>
              </a:rPr>
              <a:t>this.setState({</a:t>
            </a:r>
            <a:endParaRPr lang="en-US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>
                <a:solidFill>
                  <a:srgbClr val="FF0000"/>
                </a:solidFill>
              </a:rPr>
              <a:t>      possuidados: true,</a:t>
            </a:r>
            <a:endParaRPr lang="en-US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>
                <a:solidFill>
                  <a:srgbClr val="FF0000"/>
                </a:solidFill>
              </a:rPr>
              <a:t>      dados: produtos</a:t>
            </a:r>
            <a:endParaRPr lang="en-US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>
                <a:solidFill>
                  <a:srgbClr val="FF0000"/>
                </a:solidFill>
              </a:rPr>
              <a:t>    });</a:t>
            </a:r>
            <a:endParaRPr lang="en-US"/>
          </a:p>
          <a:p>
            <a:pPr marL="0" indent="0">
              <a:buNone/>
            </a:pPr>
            <a:r>
              <a:rPr lang="en-US"/>
              <a:t>  }</a:t>
            </a:r>
            <a:endParaRPr lang="en-US"/>
          </a:p>
          <a:p>
            <a:r>
              <a:rPr lang="en-US"/>
              <a:t>Função assíncrona que busca os dados</a:t>
            </a:r>
            <a:endParaRPr lang="en-US"/>
          </a:p>
          <a:p>
            <a:r>
              <a:rPr lang="en-US"/>
              <a:t>this.setState --&gt; armazena os dados em state.dados e seta possuidados = true</a:t>
            </a:r>
            <a:endParaRPr lang="en-US"/>
          </a:p>
          <a:p>
            <a:r>
              <a:rPr lang="en-US"/>
              <a:t>Importante: após a execução do setState, o método render é sempre executado.</a:t>
            </a:r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en-US" altLang="en-US">
                <a:sym typeface="+mn-ea"/>
              </a:rPr>
              <a:t>Exibindo o resultado em uma lista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pPr marL="0" indent="0">
              <a:buNone/>
            </a:pPr>
            <a:r>
              <a:rPr lang="en-US"/>
              <a:t>  render(){</a:t>
            </a:r>
            <a:endParaRPr lang="en-US"/>
          </a:p>
          <a:p>
            <a:pPr marL="0" indent="0">
              <a:buNone/>
            </a:pPr>
            <a:r>
              <a:rPr lang="en-US"/>
              <a:t>    if(!this.state.possuidados){</a:t>
            </a:r>
            <a:endParaRPr lang="en-US"/>
          </a:p>
          <a:p>
            <a:pPr marL="0" indent="0">
              <a:buNone/>
            </a:pPr>
            <a:r>
              <a:rPr lang="" altLang="en-US"/>
              <a:t>	...</a:t>
            </a:r>
            <a:endParaRPr lang="en-US"/>
          </a:p>
          <a:p>
            <a:pPr marL="0" indent="0">
              <a:buNone/>
            </a:pPr>
            <a:r>
              <a:rPr lang="en-US"/>
              <a:t>    }</a:t>
            </a:r>
            <a:endParaRPr lang="en-US"/>
          </a:p>
          <a:p>
            <a:pPr marL="0" indent="0">
              <a:buNone/>
            </a:pPr>
            <a:r>
              <a:rPr lang="en-US"/>
              <a:t>    else {</a:t>
            </a:r>
            <a:endParaRPr lang="en-US"/>
          </a:p>
          <a:p>
            <a:pPr marL="0" indent="0">
              <a:buNone/>
            </a:pPr>
            <a:r>
              <a:rPr lang="" altLang="en-US"/>
              <a:t>	...</a:t>
            </a:r>
            <a:endParaRPr lang="en-US"/>
          </a:p>
          <a:p>
            <a:pPr marL="0" indent="0">
              <a:buNone/>
            </a:pPr>
            <a:r>
              <a:rPr lang="en-US"/>
              <a:t>    }</a:t>
            </a:r>
            <a:endParaRPr lang="en-US"/>
          </a:p>
          <a:p>
            <a:r>
              <a:rPr lang="en-US"/>
              <a:t>   </a:t>
            </a:r>
            <a:r>
              <a:rPr lang="" altLang="en-US"/>
              <a:t>A execução do render() depende do estado da variável </a:t>
            </a:r>
            <a:r>
              <a:rPr lang="en-US" i="1">
                <a:sym typeface="+mn-ea"/>
              </a:rPr>
              <a:t>this.state.possuidados</a:t>
            </a:r>
            <a:endParaRPr lang="en-US" altLang="en-US" i="1">
              <a:sym typeface="+mn-ea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n-US" altLang="en-US">
                <a:sym typeface="+mn-ea"/>
              </a:rPr>
              <a:t>Exibindo o resultado em uma lista</a:t>
            </a:r>
            <a:br>
              <a:rPr lang="en-US"/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0000"/>
          </a:bodyPr>
          <a:p>
            <a:r>
              <a:rPr lang="" altLang="en-US"/>
              <a:t>Quando não há dados</a:t>
            </a:r>
            <a:endParaRPr lang="" altLang="en-US"/>
          </a:p>
          <a:p>
            <a:pPr marL="0" indent="0">
              <a:buNone/>
            </a:pPr>
            <a:r>
              <a:rPr lang="" altLang="en-US"/>
              <a:t>  if(!this.state.possuidados){</a:t>
            </a:r>
            <a:endParaRPr lang="" altLang="en-US"/>
          </a:p>
          <a:p>
            <a:pPr marL="0" indent="0">
              <a:buNone/>
            </a:pPr>
            <a:r>
              <a:rPr lang="" altLang="en-US"/>
              <a:t>      return(</a:t>
            </a:r>
            <a:endParaRPr lang="" altLang="en-US"/>
          </a:p>
          <a:p>
            <a:pPr marL="0" indent="0">
              <a:buNone/>
            </a:pPr>
            <a:r>
              <a:rPr lang="" altLang="en-US"/>
              <a:t>        &lt;View&gt;</a:t>
            </a:r>
            <a:endParaRPr lang="" altLang="en-US"/>
          </a:p>
          <a:p>
            <a:pPr marL="0" indent="0">
              <a:buNone/>
            </a:pPr>
            <a:r>
              <a:rPr lang="" altLang="en-US"/>
              <a:t>          &lt;Text&gt; Acessando API por POST &lt;/Text&gt;</a:t>
            </a:r>
            <a:endParaRPr lang="" altLang="en-US"/>
          </a:p>
          <a:p>
            <a:pPr marL="0" indent="0">
              <a:buNone/>
            </a:pPr>
            <a:r>
              <a:rPr lang="" altLang="en-US"/>
              <a:t>          &lt;Button  onPress = { this.loadData } </a:t>
            </a:r>
            <a:endParaRPr lang="" altLang="en-US"/>
          </a:p>
          <a:p>
            <a:pPr marL="0" indent="0">
              <a:buNone/>
            </a:pPr>
            <a:r>
              <a:rPr lang="" altLang="en-US"/>
              <a:t>                        title = 'Clique aqui!'/&gt;</a:t>
            </a:r>
            <a:endParaRPr lang="" altLang="en-US"/>
          </a:p>
          <a:p>
            <a:pPr marL="0" indent="0">
              <a:buNone/>
            </a:pPr>
            <a:r>
              <a:rPr lang="" altLang="en-US"/>
              <a:t>        &lt;/View&gt;</a:t>
            </a:r>
            <a:endParaRPr lang="" altLang="en-US"/>
          </a:p>
          <a:p>
            <a:pPr marL="0" indent="0">
              <a:buNone/>
            </a:pPr>
            <a:r>
              <a:rPr lang="" altLang="en-US"/>
              <a:t>      );</a:t>
            </a:r>
            <a:endParaRPr lang="" altLang="en-US"/>
          </a:p>
          <a:p>
            <a:pPr marL="0" indent="0">
              <a:buNone/>
            </a:pPr>
            <a:r>
              <a:rPr lang="" altLang="en-US"/>
              <a:t>    }</a:t>
            </a:r>
            <a:endParaRPr lang="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Acessando API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p>
            <a:r>
              <a:rPr lang="en-US" altLang="en-US"/>
              <a:t>O tempo API (</a:t>
            </a:r>
            <a:r>
              <a:rPr lang="en-US" altLang="en-US" i="1"/>
              <a:t>Application Programming Interface</a:t>
            </a:r>
            <a:r>
              <a:rPr lang="en-US" altLang="en-US"/>
              <a:t>) é utilizado se referir ao conjunto de métodos diponíveis em um servidor</a:t>
            </a:r>
            <a:endParaRPr lang="en-US" altLang="en-US"/>
          </a:p>
          <a:p>
            <a:r>
              <a:rPr lang="en-US" altLang="en-US"/>
              <a:t>Os métodos podem ter diversas funções, como consulta, armazenamento e exclusão de dados contidos em um banco de dados</a:t>
            </a:r>
            <a:endParaRPr lang="en-US" altLang="en-US"/>
          </a:p>
          <a:p>
            <a:r>
              <a:rPr lang="en-US" altLang="en-US"/>
              <a:t>API respondem a requisições feitas via HTTP</a:t>
            </a:r>
            <a:endParaRPr lang="en-US" altLang="en-US"/>
          </a:p>
          <a:p>
            <a:endParaRPr lang="en-US" altLang="en-US"/>
          </a:p>
          <a:p>
            <a:r>
              <a:rPr lang="en-US" altLang="en-US"/>
              <a:t>Utilizaremos </a:t>
            </a:r>
            <a:r>
              <a:rPr lang="en-US" altLang="en-US" b="1"/>
              <a:t>Axios</a:t>
            </a:r>
            <a:r>
              <a:rPr lang="en-US" altLang="en-US"/>
              <a:t>, </a:t>
            </a:r>
            <a:r>
              <a:rPr lang="en-US" altLang="en-US">
                <a:sym typeface="+mn-ea"/>
              </a:rPr>
              <a:t>uma biblioteca para acesso a APIs</a:t>
            </a:r>
            <a:endParaRPr lang="en-US" altLang="en-US"/>
          </a:p>
          <a:p>
            <a:endParaRPr lang="en-US" altLang="en-US"/>
          </a:p>
          <a:p>
            <a:r>
              <a:rPr lang="en-US" altLang="en-US"/>
              <a:t>Nosso foco será a utilização de APIs, </a:t>
            </a:r>
            <a:r>
              <a:rPr lang="en-US" altLang="en-US" b="1"/>
              <a:t>não </a:t>
            </a:r>
            <a:r>
              <a:rPr lang="en-US" altLang="en-US"/>
              <a:t>criaremos APIs</a:t>
            </a:r>
            <a:endParaRPr lang="en-US" altLang="en-US"/>
          </a:p>
          <a:p>
            <a:pPr lvl="1"/>
            <a:endParaRPr lang="en-US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>
                <a:sym typeface="+mn-ea"/>
              </a:rPr>
              <a:t>Exibindo o resultado em uma lista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85055"/>
          </a:xfrm>
        </p:spPr>
        <p:txBody>
          <a:bodyPr>
            <a:normAutofit fontScale="60000"/>
          </a:bodyPr>
          <a:p>
            <a:r>
              <a:rPr lang="" altLang="en-US"/>
              <a:t>Quando há dados</a:t>
            </a:r>
            <a:endParaRPr lang="" altLang="en-US"/>
          </a:p>
          <a:p>
            <a:pPr marL="0" indent="0">
              <a:buNone/>
            </a:pPr>
            <a:r>
              <a:rPr lang="" altLang="en-US"/>
              <a:t> else {</a:t>
            </a:r>
            <a:endParaRPr lang="" altLang="en-US"/>
          </a:p>
          <a:p>
            <a:pPr marL="0" indent="0">
              <a:buNone/>
            </a:pPr>
            <a:r>
              <a:rPr lang="" altLang="en-US"/>
              <a:t>      return(</a:t>
            </a:r>
            <a:endParaRPr lang="" altLang="en-US"/>
          </a:p>
          <a:p>
            <a:pPr marL="0" indent="0">
              <a:buNone/>
            </a:pPr>
            <a:r>
              <a:rPr lang="" altLang="en-US"/>
              <a:t>      &lt;View style= {{flex: 1, padding: 10}}&gt;</a:t>
            </a:r>
            <a:endParaRPr lang="" altLang="en-US"/>
          </a:p>
          <a:p>
            <a:pPr marL="0" indent="0">
              <a:buNone/>
            </a:pPr>
            <a:r>
              <a:rPr lang="" altLang="en-US"/>
              <a:t>        &lt;Text&gt; Agora tem dados! &lt;/Text&gt;</a:t>
            </a:r>
            <a:endParaRPr lang="" altLang="en-US"/>
          </a:p>
          <a:p>
            <a:pPr marL="0" indent="0">
              <a:buNone/>
            </a:pPr>
            <a:r>
              <a:rPr lang="" altLang="en-US"/>
              <a:t>        &lt;FlatList</a:t>
            </a:r>
            <a:endParaRPr lang="" altLang="en-US"/>
          </a:p>
          <a:p>
            <a:pPr marL="0" indent="0">
              <a:buNone/>
            </a:pPr>
            <a:r>
              <a:rPr lang="" altLang="en-US"/>
              <a:t>          data = {this.state.dados}</a:t>
            </a:r>
            <a:endParaRPr lang="" altLang="en-US"/>
          </a:p>
          <a:p>
            <a:pPr marL="0" indent="0">
              <a:buNone/>
            </a:pPr>
            <a:r>
              <a:rPr lang="" altLang="en-US"/>
              <a:t>          renderItem = { ({item}) =&gt; &lt;Text&gt;{item.codigo}, {item.descricao}&lt;/Text&gt; }</a:t>
            </a:r>
            <a:endParaRPr lang="" altLang="en-US"/>
          </a:p>
          <a:p>
            <a:pPr marL="0" indent="0">
              <a:buNone/>
            </a:pPr>
            <a:r>
              <a:rPr lang="" altLang="en-US"/>
              <a:t>          keyExtractor = { ({codigo}, index ) =&gt; codigo.toString() }  </a:t>
            </a:r>
            <a:endParaRPr lang="" altLang="en-US"/>
          </a:p>
          <a:p>
            <a:pPr marL="0" indent="0">
              <a:buNone/>
            </a:pPr>
            <a:r>
              <a:rPr lang="" altLang="en-US"/>
              <a:t>          /&gt;</a:t>
            </a:r>
            <a:endParaRPr lang="" altLang="en-US"/>
          </a:p>
          <a:p>
            <a:pPr marL="0" indent="0">
              <a:buNone/>
            </a:pPr>
            <a:r>
              <a:rPr lang="" altLang="en-US"/>
              <a:t>      &lt;/View&gt;</a:t>
            </a:r>
            <a:endParaRPr lang="" altLang="en-US"/>
          </a:p>
          <a:p>
            <a:pPr marL="0" indent="0">
              <a:buNone/>
            </a:pPr>
            <a:r>
              <a:rPr lang="" altLang="en-US"/>
              <a:t>      );</a:t>
            </a:r>
            <a:endParaRPr lang="" altLang="en-US"/>
          </a:p>
          <a:p>
            <a:pPr marL="0" indent="0">
              <a:buNone/>
            </a:pPr>
            <a:r>
              <a:rPr lang="" altLang="en-US"/>
              <a:t>    }</a:t>
            </a:r>
            <a:endParaRPr lang="" altLang="en-US"/>
          </a:p>
        </p:txBody>
      </p:sp>
      <p:sp>
        <p:nvSpPr>
          <p:cNvPr id="4" name="Text Box 3"/>
          <p:cNvSpPr txBox="1"/>
          <p:nvPr/>
        </p:nvSpPr>
        <p:spPr>
          <a:xfrm>
            <a:off x="7402830" y="5160010"/>
            <a:ext cx="4714875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" altLang="en-US" sz="2400"/>
              <a:t>Importante: como o campo codigo não é string, o keyExtractor exige que ele seja convertido para string.</a:t>
            </a:r>
            <a:endParaRPr lang="" altLang="en-US" sz="2400"/>
          </a:p>
        </p:txBody>
      </p:sp>
      <p:cxnSp>
        <p:nvCxnSpPr>
          <p:cNvPr id="5" name="Straight Arrow Connector 4"/>
          <p:cNvCxnSpPr>
            <a:stCxn id="4" idx="1"/>
          </p:cNvCxnSpPr>
          <p:nvPr/>
        </p:nvCxnSpPr>
        <p:spPr>
          <a:xfrm flipH="1" flipV="1">
            <a:off x="6647815" y="5178425"/>
            <a:ext cx="755015" cy="765810"/>
          </a:xfrm>
          <a:prstGeom prst="straightConnector1">
            <a:avLst/>
          </a:prstGeom>
          <a:ln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7329170" y="5067935"/>
            <a:ext cx="4788535" cy="176784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118475" y="2119630"/>
            <a:ext cx="3702685" cy="176784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marL="285750" indent="-285750" algn="l">
              <a:buFont typeface="Arial" panose="02080604020202020204" pitchFamily="34" charset="0"/>
              <a:buChar char="•"/>
            </a:pPr>
            <a:r>
              <a:rPr lang="" altLang="en-US">
                <a:solidFill>
                  <a:schemeClr val="tx1"/>
                </a:solidFill>
              </a:rPr>
              <a:t>Dados passados para o FlatList</a:t>
            </a:r>
            <a:endParaRPr lang="" altLang="en-US">
              <a:solidFill>
                <a:schemeClr val="tx1"/>
              </a:solidFill>
            </a:endParaRPr>
          </a:p>
          <a:p>
            <a:pPr marL="285750" indent="-285750" algn="l">
              <a:buFont typeface="Arial" panose="02080604020202020204" pitchFamily="34" charset="0"/>
              <a:buChar char="•"/>
            </a:pPr>
            <a:endParaRPr lang="" altLang="en-US">
              <a:solidFill>
                <a:schemeClr val="tx1"/>
              </a:solidFill>
            </a:endParaRPr>
          </a:p>
          <a:p>
            <a:pPr marL="285750" indent="-285750" algn="l">
              <a:buFont typeface="Arial" panose="02080604020202020204" pitchFamily="34" charset="0"/>
              <a:buChar char="•"/>
            </a:pPr>
            <a:r>
              <a:rPr lang="" altLang="en-US">
                <a:solidFill>
                  <a:schemeClr val="tx1"/>
                </a:solidFill>
              </a:rPr>
              <a:t>Layout dos dados na tela</a:t>
            </a:r>
            <a:endParaRPr lang="" altLang="en-US">
              <a:solidFill>
                <a:schemeClr val="tx1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4529455" y="2562860"/>
            <a:ext cx="3573145" cy="1399540"/>
          </a:xfrm>
          <a:prstGeom prst="straightConnector1">
            <a:avLst/>
          </a:prstGeom>
          <a:ln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6960870" y="3317875"/>
            <a:ext cx="1104900" cy="865505"/>
          </a:xfrm>
          <a:prstGeom prst="straightConnector1">
            <a:avLst/>
          </a:prstGeom>
          <a:ln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Fetch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/>
              <a:t>Função para acesso a APIs</a:t>
            </a:r>
            <a:endParaRPr lang="en-US" altLang="en-US"/>
          </a:p>
          <a:p>
            <a:r>
              <a:rPr lang="" altLang="en-US"/>
              <a:t>Nativa do JavaScript</a:t>
            </a:r>
            <a:endParaRPr lang="en-US" altLang="en-US"/>
          </a:p>
          <a:p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10240" y="5126990"/>
            <a:ext cx="1242695" cy="1325880"/>
          </a:xfrm>
        </p:spPr>
        <p:txBody>
          <a:bodyPr/>
          <a:p>
            <a:r>
              <a:rPr lang="en-US" altLang="en-US"/>
              <a:t>1/2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2540" y="17780"/>
            <a:ext cx="12215495" cy="6803390"/>
          </a:xfrm>
        </p:spPr>
        <p:txBody>
          <a:bodyPr>
            <a:normAutofit fontScale="65000"/>
          </a:bodyPr>
          <a:p>
            <a:pPr marL="0" indent="0">
              <a:buNone/>
            </a:pPr>
            <a:r>
              <a:rPr lang="en-US"/>
              <a:t>import React from 'react';</a:t>
            </a:r>
            <a:endParaRPr lang="en-US"/>
          </a:p>
          <a:p>
            <a:pPr marL="0" indent="0">
              <a:buNone/>
            </a:pPr>
            <a:r>
              <a:rPr lang="en-US"/>
              <a:t>import { FlatList, ActivityIndicator, Text, View  } from 'react-native';</a:t>
            </a:r>
            <a:endParaRPr lang="en-US"/>
          </a:p>
          <a:p>
            <a:pPr marL="0" indent="0">
              <a:buNone/>
            </a:pPr>
            <a:r>
              <a:rPr lang="en-US"/>
              <a:t>export default class FetchExample extends React.Component {</a:t>
            </a:r>
            <a:endParaRPr lang="en-US"/>
          </a:p>
          <a:p>
            <a:pPr marL="0" indent="0">
              <a:buNone/>
            </a:pPr>
            <a:r>
              <a:rPr lang="en-US"/>
              <a:t>  constructor(props){</a:t>
            </a:r>
            <a:endParaRPr lang="en-US"/>
          </a:p>
          <a:p>
            <a:pPr marL="0" indent="0">
              <a:buNone/>
            </a:pPr>
            <a:r>
              <a:rPr lang="en-US"/>
              <a:t>    super(props);</a:t>
            </a:r>
            <a:endParaRPr lang="en-US"/>
          </a:p>
          <a:p>
            <a:pPr marL="0" indent="0">
              <a:buNone/>
            </a:pPr>
            <a:r>
              <a:rPr lang="en-US"/>
              <a:t>    this.state ={ isLoading: true}</a:t>
            </a:r>
            <a:endParaRPr lang="en-US"/>
          </a:p>
          <a:p>
            <a:pPr marL="0" indent="0">
              <a:buNone/>
            </a:pPr>
            <a:r>
              <a:rPr lang="en-US"/>
              <a:t>  }</a:t>
            </a:r>
            <a:endParaRPr lang="en-US"/>
          </a:p>
          <a:p>
            <a:pPr marL="0" indent="0">
              <a:buNone/>
            </a:pPr>
            <a:r>
              <a:rPr lang="en-US"/>
              <a:t>  componentDidMount(){</a:t>
            </a:r>
            <a:endParaRPr lang="en-US"/>
          </a:p>
          <a:p>
            <a:pPr marL="0" indent="0">
              <a:buNone/>
            </a:pPr>
            <a:r>
              <a:rPr lang="en-US"/>
              <a:t>    return fetch('https://facebook.github.io/react-native/movies.json')</a:t>
            </a:r>
            <a:endParaRPr lang="en-US"/>
          </a:p>
          <a:p>
            <a:pPr marL="0" indent="0">
              <a:buNone/>
            </a:pPr>
            <a:r>
              <a:rPr lang="en-US"/>
              <a:t>           .then((response) =&gt; response.json())</a:t>
            </a:r>
            <a:endParaRPr lang="en-US"/>
          </a:p>
          <a:p>
            <a:pPr marL="0" indent="0">
              <a:buNone/>
            </a:pPr>
            <a:r>
              <a:rPr lang="en-US"/>
              <a:t>           .then((responseJson) =&gt; {</a:t>
            </a:r>
            <a:endParaRPr lang="en-US"/>
          </a:p>
          <a:p>
            <a:pPr marL="0" indent="0">
              <a:buNone/>
            </a:pPr>
            <a:r>
              <a:rPr lang="en-US"/>
              <a:t>             this.setState({</a:t>
            </a:r>
            <a:endParaRPr lang="en-US"/>
          </a:p>
          <a:p>
            <a:pPr marL="0" indent="0">
              <a:buNone/>
            </a:pPr>
            <a:r>
              <a:rPr lang="en-US"/>
              <a:t>                isLoading: false,</a:t>
            </a:r>
            <a:endParaRPr lang="en-US"/>
          </a:p>
          <a:p>
            <a:pPr marL="0" indent="0">
              <a:buNone/>
            </a:pPr>
            <a:r>
              <a:rPr lang="en-US"/>
              <a:t>                dataSource: responseJson.movies,</a:t>
            </a:r>
            <a:endParaRPr lang="en-US"/>
          </a:p>
          <a:p>
            <a:pPr marL="0" indent="0">
              <a:buNone/>
            </a:pPr>
            <a:r>
              <a:rPr lang="en-US"/>
              <a:t>             },function(){});</a:t>
            </a:r>
            <a:endParaRPr lang="en-US"/>
          </a:p>
          <a:p>
            <a:pPr marL="0" indent="0">
              <a:buNone/>
            </a:pPr>
            <a:r>
              <a:rPr lang="en-US"/>
              <a:t>           })</a:t>
            </a:r>
            <a:endParaRPr lang="en-US"/>
          </a:p>
          <a:p>
            <a:pPr marL="0" indent="0">
              <a:buNone/>
            </a:pPr>
            <a:r>
              <a:rPr lang="en-US"/>
              <a:t>    .catch((error) =&gt; {console.error(error)});</a:t>
            </a:r>
            <a:endParaRPr lang="en-US"/>
          </a:p>
          <a:p>
            <a:pPr marL="0" indent="0">
              <a:buNone/>
            </a:pPr>
            <a:r>
              <a:rPr lang="en-US"/>
              <a:t>  }</a:t>
            </a:r>
            <a:endParaRPr lang="en-US"/>
          </a:p>
          <a:p>
            <a:pPr marL="0" indent="0">
              <a:buNone/>
            </a:pPr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-2540" y="0"/>
            <a:ext cx="12215495" cy="6856730"/>
          </a:xfrm>
        </p:spPr>
        <p:txBody>
          <a:bodyPr>
            <a:noAutofit/>
          </a:bodyPr>
          <a:p>
            <a:pPr marL="0" indent="0">
              <a:buNone/>
            </a:pPr>
            <a:r>
              <a:rPr lang="en-US" sz="1600"/>
              <a:t>  render(){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if(this.state.isLoading){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  return(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    &lt;View style= {{flex: 1, padding: 10}}&gt;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      &lt;ActivityIndicator/&gt;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    &lt;/View&gt;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  );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}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else{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    return(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    &lt;View style= {{flex: 1, padding: 10}}&gt;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      &lt;FlatList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        data = {this.state.dataSource}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        renderItem = {({item}) =&gt; &lt;Text&gt;{item.title},{item.releasedYear}&lt;/Text&gt; }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        keyExtractor = { ({id}, index ) =&gt; id }  /&gt;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    &lt;/View&gt;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  );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}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}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}</a:t>
            </a:r>
            <a:endParaRPr lang="en-US" sz="160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0810240" y="5126990"/>
            <a:ext cx="1242695" cy="1325880"/>
          </a:xfrm>
        </p:spPr>
        <p:txBody>
          <a:bodyPr/>
          <a:p>
            <a:r>
              <a:rPr lang="en-US" altLang="en-US"/>
              <a:t>2/2</a:t>
            </a:r>
            <a:endParaRPr lang="en-US" alt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Fetch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0000" lnSpcReduction="10000"/>
          </a:bodyPr>
          <a:p>
            <a:r>
              <a:rPr lang="en-US">
                <a:sym typeface="+mn-ea"/>
              </a:rPr>
              <a:t>constructor</a:t>
            </a:r>
            <a:r>
              <a:rPr lang="en-US" altLang="en-US">
                <a:sym typeface="+mn-ea"/>
              </a:rPr>
              <a:t>: contrutor da classe, primeiro a ser chamado</a:t>
            </a:r>
            <a:endParaRPr lang="en-US" altLang="en-US">
              <a:sym typeface="+mn-ea"/>
            </a:endParaRPr>
          </a:p>
          <a:p>
            <a:pPr lvl="0"/>
            <a:r>
              <a:rPr lang="en-US">
                <a:sym typeface="+mn-ea"/>
              </a:rPr>
              <a:t>this.state ={ isLoading: true} </a:t>
            </a:r>
            <a:r>
              <a:rPr lang="en-US" altLang="en-US">
                <a:sym typeface="+mn-ea"/>
              </a:rPr>
              <a:t>--&gt; cria o campo isLoading (e set true) dentro do estado</a:t>
            </a:r>
            <a:endParaRPr lang="en-US" altLang="en-US">
              <a:sym typeface="+mn-ea"/>
            </a:endParaRPr>
          </a:p>
          <a:p>
            <a:pPr lvl="1"/>
            <a:r>
              <a:rPr lang="en-US" altLang="en-US">
                <a:sym typeface="+mn-ea"/>
              </a:rPr>
              <a:t>Essa variável armazena se já existe o dado requisitado ou ainda está sendo carregado</a:t>
            </a:r>
            <a:endParaRPr lang="en-US" altLang="en-US">
              <a:sym typeface="+mn-ea"/>
            </a:endParaRPr>
          </a:p>
          <a:p>
            <a:pPr lvl="1"/>
            <a:r>
              <a:rPr lang="en-US" altLang="en-US" sz="2400">
                <a:sym typeface="+mn-ea"/>
              </a:rPr>
              <a:t>Todas as vezes que o estado muda render() é chamado</a:t>
            </a:r>
            <a:endParaRPr lang="en-US" altLang="en-US" sz="2400">
              <a:sym typeface="+mn-ea"/>
            </a:endParaRPr>
          </a:p>
          <a:p>
            <a:pPr lvl="0"/>
            <a:r>
              <a:rPr lang="en-US"/>
              <a:t>componentDidMount()</a:t>
            </a:r>
            <a:r>
              <a:rPr lang="en-US" altLang="en-US" sz="2800">
                <a:sym typeface="+mn-ea"/>
              </a:rPr>
              <a:t> --&gt; método chamado após a criação da tela (componentes montados)</a:t>
            </a:r>
            <a:endParaRPr lang="en-US" altLang="en-US" sz="2800">
              <a:sym typeface="+mn-ea"/>
            </a:endParaRPr>
          </a:p>
          <a:p>
            <a:pPr lvl="0"/>
            <a:r>
              <a:rPr lang="en-US" altLang="en-US" sz="2800">
                <a:sym typeface="+mn-ea"/>
              </a:rPr>
              <a:t>fetch() --&gt; faz uma requisição à API cuja uri foi passada como parâmentro</a:t>
            </a:r>
            <a:endParaRPr lang="en-US" altLang="en-US" sz="2800">
              <a:sym typeface="+mn-ea"/>
            </a:endParaRPr>
          </a:p>
          <a:p>
            <a:pPr lvl="0"/>
            <a:r>
              <a:rPr lang="en-US"/>
              <a:t>then((response) =&gt; response.json())</a:t>
            </a:r>
            <a:r>
              <a:rPr lang="en-US" altLang="en-US" sz="2800">
                <a:sym typeface="+mn-ea"/>
              </a:rPr>
              <a:t> --&gt; define que a resposta será um JSON</a:t>
            </a:r>
            <a:endParaRPr lang="en-US"/>
          </a:p>
          <a:p>
            <a:pPr lvl="1"/>
            <a:endParaRPr lang="en-US" altLang="en-US">
              <a:sym typeface="+mn-ea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Fetch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r>
              <a:rPr lang="en-US" altLang="en-US"/>
              <a:t>Função que recebe e trata a resposta</a:t>
            </a:r>
            <a:endParaRPr lang="en-US"/>
          </a:p>
          <a:p>
            <a:pPr marL="0" indent="0">
              <a:buNone/>
            </a:pPr>
            <a:r>
              <a:rPr lang="en-US" sz="2400" b="1"/>
              <a:t>then((responseJson) =&gt; {</a:t>
            </a:r>
            <a:endParaRPr lang="en-US" sz="2400" b="1"/>
          </a:p>
          <a:p>
            <a:pPr marL="0" indent="0">
              <a:buNone/>
            </a:pPr>
            <a:r>
              <a:rPr lang="en-US" sz="2400" b="1"/>
              <a:t>      this.setState({</a:t>
            </a:r>
            <a:r>
              <a:rPr lang="en-US" sz="2400"/>
              <a:t>                                </a:t>
            </a:r>
            <a:r>
              <a:rPr lang="en-US" altLang="en-US" sz="2400"/>
              <a:t>--&gt; Muda state</a:t>
            </a:r>
            <a:endParaRPr lang="en-US" sz="2400"/>
          </a:p>
          <a:p>
            <a:pPr marL="0" indent="0">
              <a:buNone/>
            </a:pPr>
            <a:r>
              <a:rPr lang="en-US" sz="2400"/>
              <a:t>      </a:t>
            </a:r>
            <a:r>
              <a:rPr lang="en-US" sz="2400" b="1"/>
              <a:t>isLoading: false,  </a:t>
            </a:r>
            <a:r>
              <a:rPr lang="en-US" sz="2400"/>
              <a:t>                            </a:t>
            </a:r>
            <a:r>
              <a:rPr lang="en-US" altLang="en-US" sz="2400"/>
              <a:t>--&gt; Dados chegaram</a:t>
            </a:r>
            <a:endParaRPr lang="en-US" sz="2400"/>
          </a:p>
          <a:p>
            <a:pPr marL="0" indent="0">
              <a:buNone/>
            </a:pPr>
            <a:r>
              <a:rPr lang="en-US" sz="2400"/>
              <a:t>      </a:t>
            </a:r>
            <a:r>
              <a:rPr lang="en-US" sz="2400" b="1"/>
              <a:t>dataSource: responseJson.movies,</a:t>
            </a:r>
            <a:r>
              <a:rPr lang="en-US" sz="2400"/>
              <a:t> </a:t>
            </a:r>
            <a:r>
              <a:rPr lang="en-US" altLang="en-US" sz="2400"/>
              <a:t>--&gt; armazena os dados</a:t>
            </a:r>
            <a:endParaRPr lang="en-US" sz="2400"/>
          </a:p>
          <a:p>
            <a:pPr marL="0" indent="0">
              <a:buNone/>
            </a:pPr>
            <a:r>
              <a:rPr lang="en-US" sz="2400" b="1"/>
              <a:t>},function(){});</a:t>
            </a:r>
            <a:endParaRPr lang="en-US" sz="2400" b="1"/>
          </a:p>
          <a:p>
            <a:pPr marL="0" indent="0">
              <a:buNone/>
            </a:pPr>
            <a:r>
              <a:rPr lang="en-US" sz="2400" b="1"/>
              <a:t>})</a:t>
            </a:r>
            <a:endParaRPr lang="en-US" b="1"/>
          </a:p>
          <a:p>
            <a:r>
              <a:rPr lang="en-US" b="1"/>
              <a:t>catch((error) =&gt; {console.error(error)});</a:t>
            </a:r>
            <a:r>
              <a:rPr lang="en-US"/>
              <a:t> </a:t>
            </a:r>
            <a:r>
              <a:rPr lang="en-US" altLang="en-US"/>
              <a:t>--&gt; trata erros</a:t>
            </a:r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Fetch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975340" cy="4351655"/>
          </a:xfrm>
        </p:spPr>
        <p:txBody>
          <a:bodyPr>
            <a:normAutofit/>
          </a:bodyPr>
          <a:p>
            <a:r>
              <a:rPr lang="en-US" sz="1800"/>
              <a:t>if(this.state.isLoading)  </a:t>
            </a:r>
            <a:r>
              <a:rPr lang="en-US" altLang="en-US" sz="1800"/>
              <a:t>--&gt; verifica se os dados chegaram</a:t>
            </a:r>
            <a:endParaRPr lang="en-US" altLang="en-US" sz="1800"/>
          </a:p>
          <a:p>
            <a:r>
              <a:rPr lang="en-US" altLang="en-US" sz="1800"/>
              <a:t>&lt;ActivityIndicator/&gt; --&gt; cria uma tela de espera</a:t>
            </a:r>
            <a:endParaRPr lang="en-US" altLang="en-US" sz="1800"/>
          </a:p>
          <a:p>
            <a:r>
              <a:rPr lang="en-US" altLang="en-US" sz="1800"/>
              <a:t>FlatList que define a exibição dos dados</a:t>
            </a:r>
            <a:endParaRPr lang="en-US" altLang="en-US" sz="1800"/>
          </a:p>
          <a:p>
            <a:pPr marL="0" indent="0">
              <a:buNone/>
            </a:pPr>
            <a:r>
              <a:rPr lang="en-US" altLang="en-US" sz="1800" b="1"/>
              <a:t> &lt;FlatList</a:t>
            </a:r>
            <a:endParaRPr lang="en-US" altLang="en-US" sz="1800" b="1"/>
          </a:p>
          <a:p>
            <a:pPr marL="0" indent="0">
              <a:buNone/>
            </a:pPr>
            <a:r>
              <a:rPr lang="en-US" altLang="en-US" sz="1800" b="1"/>
              <a:t>      data = {this.state.dataSource} </a:t>
            </a:r>
            <a:r>
              <a:rPr lang="en-US" altLang="en-US" sz="1800"/>
              <a:t>--&gt; busca os dados recebidos</a:t>
            </a:r>
            <a:endParaRPr lang="en-US" altLang="en-US" sz="1800" b="1"/>
          </a:p>
          <a:p>
            <a:pPr marL="0" indent="0">
              <a:buNone/>
            </a:pPr>
            <a:r>
              <a:rPr lang="en-US" altLang="en-US" sz="1800" b="1"/>
              <a:t>      renderItem = {({item}) =&gt;&lt;Text&gt;{item.title},{item.releasedYear}&lt;/Text&gt; }</a:t>
            </a:r>
            <a:endParaRPr lang="en-US" altLang="en-US" sz="1800" b="1"/>
          </a:p>
          <a:p>
            <a:pPr marL="0" indent="0">
              <a:buNone/>
            </a:pPr>
            <a:r>
              <a:rPr lang="en-US" altLang="en-US" sz="1800" b="1"/>
              <a:t>      keyExtractor = { ({id}, index ) =&gt; id }</a:t>
            </a:r>
            <a:endParaRPr lang="en-US" altLang="en-US" sz="1800" b="1"/>
          </a:p>
          <a:p>
            <a:pPr marL="0" indent="0">
              <a:buNone/>
            </a:pPr>
            <a:r>
              <a:rPr lang="en-US" altLang="en-US" sz="1800" b="1"/>
              <a:t> /&gt;</a:t>
            </a:r>
            <a:endParaRPr lang="en-US" altLang="en-US" sz="1800" b="1"/>
          </a:p>
          <a:p>
            <a:pPr marL="0" indent="0">
              <a:buNone/>
            </a:pPr>
            <a:endParaRPr lang="en-US" altLang="en-US" sz="1800" b="1"/>
          </a:p>
          <a:p>
            <a:r>
              <a:rPr lang="en-US" altLang="en-US" sz="1800"/>
              <a:t>Importante: id tem que ser string. Se não for use:</a:t>
            </a:r>
            <a:endParaRPr lang="en-US" altLang="en-US" sz="1800"/>
          </a:p>
          <a:p>
            <a:pPr marL="0" indent="0">
              <a:buNone/>
            </a:pPr>
            <a:r>
              <a:rPr lang="en-US" altLang="en-US" sz="1800" b="1"/>
              <a:t>	</a:t>
            </a:r>
            <a:r>
              <a:rPr lang="en-US" altLang="en-US" sz="1800" b="1">
                <a:sym typeface="+mn-ea"/>
              </a:rPr>
              <a:t>keyExtractor = { ({id}, index ) =&gt; id.toString()</a:t>
            </a:r>
            <a:endParaRPr lang="en-US" altLang="en-US" sz="1800" b="1">
              <a:sym typeface="+mn-e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GET e POST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/>
              <a:t>São duas formas de acesso a APIs</a:t>
            </a:r>
            <a:endParaRPr lang="en-US" altLang="en-US"/>
          </a:p>
          <a:p>
            <a:pPr lvl="0"/>
            <a:r>
              <a:rPr lang="en-US" altLang="en-US"/>
              <a:t>GET: </a:t>
            </a:r>
            <a:endParaRPr lang="en-US" altLang="en-US"/>
          </a:p>
          <a:p>
            <a:pPr lvl="1"/>
            <a:r>
              <a:rPr lang="en-US" altLang="en-US"/>
              <a:t>Normalmente só busca, sem enviar dados</a:t>
            </a:r>
            <a:endParaRPr lang="en-US" altLang="en-US"/>
          </a:p>
          <a:p>
            <a:pPr lvl="1"/>
            <a:r>
              <a:rPr lang="en-US" altLang="en-US"/>
              <a:t>Quando envia, os dados vão na URL</a:t>
            </a:r>
            <a:endParaRPr lang="en-US" altLang="en-US"/>
          </a:p>
          <a:p>
            <a:pPr lvl="1"/>
            <a:endParaRPr lang="en-US" altLang="en-US"/>
          </a:p>
          <a:p>
            <a:pPr lvl="0"/>
            <a:r>
              <a:rPr lang="en-US" altLang="en-US"/>
              <a:t>POST:</a:t>
            </a:r>
            <a:endParaRPr lang="en-US" altLang="en-US"/>
          </a:p>
          <a:p>
            <a:pPr lvl="1"/>
            <a:r>
              <a:rPr lang="en-US" altLang="en-US"/>
              <a:t>Normalmente envia informações para a API</a:t>
            </a:r>
            <a:endParaRPr lang="en-US" altLang="en-US"/>
          </a:p>
          <a:p>
            <a:pPr lvl="1"/>
            <a:r>
              <a:rPr lang="en-US" altLang="en-US"/>
              <a:t>Informações vão dentro do cabeçalho HTTP</a:t>
            </a:r>
            <a:endParaRPr lang="en-US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Acessando via Get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/>
              <a:t>O exemplo a seguir busca informações de uma API disponível no endereço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	http://www.ronepage.com.br/api/api_get.php</a:t>
            </a:r>
            <a:endParaRPr lang="en-US" altLang="en-US"/>
          </a:p>
          <a:p>
            <a:r>
              <a:rPr lang="en-US" altLang="en-US"/>
              <a:t>Os dados recebidos são exibidos na tela por um Alert</a:t>
            </a:r>
            <a:endParaRPr lang="en-US" altLang="en-US"/>
          </a:p>
          <a:p>
            <a:r>
              <a:rPr lang="en-US" altLang="en-US"/>
              <a:t>Tais dados são (chave : conteúdo)</a:t>
            </a:r>
            <a:endParaRPr lang="en-US" altLang="en-US"/>
          </a:p>
          <a:p>
            <a:pPr lvl="1"/>
            <a:r>
              <a:rPr lang="en-US" altLang="en-US" sz="2400"/>
              <a:t>campo : valor</a:t>
            </a:r>
            <a:endParaRPr lang="en-US" altLang="en-US" sz="2400"/>
          </a:p>
          <a:p>
            <a:pPr lvl="1"/>
            <a:r>
              <a:rPr lang="en-US" altLang="en-US" sz="2400"/>
              <a:t>docs :  nome:Rone, codigo:12345</a:t>
            </a:r>
            <a:endParaRPr lang="en-US" altLang="en-US" sz="2400"/>
          </a:p>
          <a:p>
            <a:pPr marL="457200" lvl="1" indent="0">
              <a:buNone/>
            </a:pPr>
            <a:r>
              <a:rPr lang="en-US" altLang="en-US"/>
              <a:t>	         nome:Zé Mané, codigo:54321</a:t>
            </a:r>
            <a:endParaRPr lang="en-US" altLang="en-US"/>
          </a:p>
          <a:p>
            <a:pPr marL="457200" lvl="1" indent="0">
              <a:buNone/>
            </a:pPr>
            <a:r>
              <a:rPr lang="en-US" altLang="en-US"/>
              <a:t>              nome:José Manuel, codigo:11111</a:t>
            </a:r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en-US" altLang="en-US">
                <a:sym typeface="+mn-ea"/>
              </a:rPr>
              <a:t>Acessando via Get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0995" y="1825625"/>
            <a:ext cx="11454130" cy="4351655"/>
          </a:xfrm>
        </p:spPr>
        <p:txBody>
          <a:bodyPr>
            <a:normAutofit lnSpcReduction="10000"/>
          </a:bodyPr>
          <a:p>
            <a:r>
              <a:rPr lang="en-US" altLang="en-US"/>
              <a:t>O que a referida API retorna é um JSON com o seguinte formato: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{"docs":[{"nome":"Rone","codigo":12345},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	                 {"nome":"Zé Mané","codigo":54321},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                        {"nome":"José Manuel","codigo":11111}], 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            "campo":"Valor"}";</a:t>
            </a:r>
            <a:endParaRPr lang="en-US" altLang="en-US"/>
          </a:p>
          <a:p>
            <a:pPr marL="0" indent="0">
              <a:buNone/>
            </a:pPr>
            <a:endParaRPr lang="en-US" altLang="en-US"/>
          </a:p>
          <a:p>
            <a:r>
              <a:rPr lang="en-US" altLang="en-US"/>
              <a:t>Obs: na barra de endereços de um navegador digite: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            http://ronepage.com.br/api/api_get.php</a:t>
            </a:r>
            <a:endParaRPr lang="en-US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en-US" altLang="en-US">
                <a:sym typeface="+mn-ea"/>
              </a:rPr>
              <a:t>Acessando via Get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p>
            <a:r>
              <a:rPr lang="en-US" altLang="en-US"/>
              <a:t>Crie um projeto denominado acessoapi (terminal)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    react-native init acessoapi</a:t>
            </a:r>
            <a:endParaRPr lang="en-US" altLang="en-US"/>
          </a:p>
          <a:p>
            <a:r>
              <a:rPr lang="en-US" altLang="en-US"/>
              <a:t>Entre na pasta criada </a:t>
            </a:r>
            <a:endParaRPr lang="en-US" altLang="en-US"/>
          </a:p>
          <a:p>
            <a:pPr marL="0" indent="0">
              <a:buNone/>
            </a:pPr>
            <a:r>
              <a:rPr lang="en-US" altLang="en-US">
                <a:sym typeface="+mn-ea"/>
              </a:rPr>
              <a:t>     cd acessoapi</a:t>
            </a:r>
            <a:endParaRPr lang="en-US" altLang="en-US"/>
          </a:p>
          <a:p>
            <a:r>
              <a:rPr lang="en-US" altLang="en-US"/>
              <a:t>Insira a biblioteca Axios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    yarn add axios </a:t>
            </a:r>
            <a:endParaRPr lang="en-US" altLang="en-US"/>
          </a:p>
          <a:p>
            <a:endParaRPr lang="en-US" altLang="en-US"/>
          </a:p>
          <a:p>
            <a:r>
              <a:rPr lang="en-US" altLang="en-US"/>
              <a:t>Modifique o arquivo App.js com o código a seguir</a:t>
            </a:r>
            <a:endParaRPr lang="en-US" altLang="en-US"/>
          </a:p>
          <a:p>
            <a:endParaRPr lang="en-US" altLang="en-US"/>
          </a:p>
          <a:p>
            <a:pPr marL="0" indent="0">
              <a:buNone/>
            </a:pPr>
            <a:r>
              <a:rPr lang="en-US" altLang="en-US"/>
              <a:t>    </a:t>
            </a:r>
            <a:endParaRPr lang="en-US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8255" y="3810"/>
            <a:ext cx="6039485" cy="6817360"/>
          </a:xfrm>
        </p:spPr>
        <p:txBody>
          <a:bodyPr>
            <a:noAutofit/>
          </a:bodyPr>
          <a:p>
            <a:pPr marL="0" indent="0">
              <a:buNone/>
            </a:pPr>
            <a:r>
              <a:rPr lang="en-US" sz="1600"/>
              <a:t>import React, { Component } from 'react';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import { View, Button, Text, Alert } from 'react-native';</a:t>
            </a:r>
            <a:endParaRPr lang="en-US" sz="1600"/>
          </a:p>
          <a:p>
            <a:pPr marL="0" indent="0">
              <a:buNone/>
            </a:pPr>
            <a:r>
              <a:rPr lang="en-US" sz="1600" b="1"/>
              <a:t>import  axios  from 'axios';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export default class AcessoAPI extends Component{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load</a:t>
            </a:r>
            <a:r>
              <a:rPr lang="en-US" altLang="en-US" sz="1600"/>
              <a:t>Data</a:t>
            </a:r>
            <a:r>
              <a:rPr lang="en-US" sz="1600"/>
              <a:t> = </a:t>
            </a:r>
            <a:r>
              <a:rPr lang="en-US" sz="1600" b="1"/>
              <a:t>async</a:t>
            </a:r>
            <a:r>
              <a:rPr lang="en-US" sz="1600"/>
              <a:t> () =&gt; {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const api = axios.create();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const response = </a:t>
            </a:r>
            <a:r>
              <a:rPr lang="en-US" sz="1600" b="1"/>
              <a:t>await 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      api.get('http://ronepage.com.br/api/api_get.php');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var docs = response.data.docs;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var campo = response.data.campo;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let documentos = '';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for(var i =0 ; i &lt; docs.length; i++){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  var nome = docs[i].nome;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  var codigo = docs[i].codigo;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  documentos += nome + ':'  +codigo + ' ';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}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Alert.alert(campo+ ' ' + documentos);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}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Alert.alert(x);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}</a:t>
            </a:r>
            <a:endParaRPr lang="en-US" sz="1600"/>
          </a:p>
        </p:txBody>
      </p:sp>
      <p:sp>
        <p:nvSpPr>
          <p:cNvPr id="4" name="Content Placeholder 2"/>
          <p:cNvSpPr>
            <a:spLocks noGrp="1"/>
          </p:cNvSpPr>
          <p:nvPr/>
        </p:nvSpPr>
        <p:spPr>
          <a:xfrm>
            <a:off x="6774180" y="3810"/>
            <a:ext cx="5443220" cy="68173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8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/>
              <a:t>  render(){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return(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  &lt;View&gt;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    &lt;Text&gt; Acessando API &lt;/Text&gt;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    &lt;Button onPress = 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          { this.load</a:t>
            </a:r>
            <a:r>
              <a:rPr lang="en-US" altLang="en-US" sz="1600"/>
              <a:t>Data</a:t>
            </a:r>
            <a:r>
              <a:rPr lang="en-US" sz="1600"/>
              <a:t> } title = 'Clique aqui!'/&gt;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  &lt;/View&gt;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);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}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}</a:t>
            </a:r>
            <a:endParaRPr lang="en-US" sz="16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en-US" altLang="en-US">
                <a:sym typeface="+mn-ea"/>
              </a:rPr>
              <a:t>Acessando via Get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0000"/>
          </a:bodyPr>
          <a:p>
            <a:r>
              <a:rPr lang="en-US" altLang="en-US">
                <a:sym typeface="+mn-ea"/>
              </a:rPr>
              <a:t>A biblioteca axios deve ser importada</a:t>
            </a:r>
            <a:endParaRPr lang="en-US" altLang="en-US"/>
          </a:p>
          <a:p>
            <a:pPr marL="0" indent="0">
              <a:buNone/>
            </a:pPr>
            <a:r>
              <a:rPr lang="en-US" altLang="en-US">
                <a:sym typeface="+mn-ea"/>
              </a:rPr>
              <a:t>      import  axios  from 'axios';</a:t>
            </a:r>
            <a:endParaRPr lang="en-US" altLang="en-US"/>
          </a:p>
          <a:p>
            <a:endParaRPr lang="en-US" altLang="en-US"/>
          </a:p>
          <a:p>
            <a:r>
              <a:rPr lang="en-US" altLang="en-US"/>
              <a:t>Ao clicar o botão, a função loadData() é chamada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	&lt;Button onPress = { this.loadData } title = 'Clique aqui!'/&gt;</a:t>
            </a:r>
            <a:endParaRPr lang="en-US" altLang="en-US"/>
          </a:p>
          <a:p>
            <a:pPr marL="0" indent="0">
              <a:buNone/>
            </a:pPr>
            <a:endParaRPr lang="en-US" altLang="en-US"/>
          </a:p>
          <a:p>
            <a:r>
              <a:rPr lang="en-US" altLang="en-US"/>
              <a:t>Essa função é assíncrona (executada em um Thread diferente)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 	</a:t>
            </a:r>
            <a:r>
              <a:rPr lang="en-US">
                <a:sym typeface="+mn-ea"/>
              </a:rPr>
              <a:t>load</a:t>
            </a:r>
            <a:r>
              <a:rPr lang="en-US" altLang="en-US">
                <a:sym typeface="+mn-ea"/>
              </a:rPr>
              <a:t>Data</a:t>
            </a:r>
            <a:r>
              <a:rPr lang="en-US">
                <a:sym typeface="+mn-ea"/>
              </a:rPr>
              <a:t> = </a:t>
            </a:r>
            <a:r>
              <a:rPr lang="en-US" b="1">
                <a:sym typeface="+mn-ea"/>
              </a:rPr>
              <a:t>async</a:t>
            </a:r>
            <a:r>
              <a:rPr lang="en-US">
                <a:sym typeface="+mn-ea"/>
              </a:rPr>
              <a:t> () =&gt; {</a:t>
            </a:r>
            <a:r>
              <a:rPr lang="en-US" altLang="en-US">
                <a:sym typeface="+mn-ea"/>
              </a:rPr>
              <a:t>}</a:t>
            </a:r>
            <a:endParaRPr lang="en-US"/>
          </a:p>
          <a:p>
            <a:pPr marL="0" indent="0">
              <a:buNone/>
            </a:pPr>
            <a:endParaRPr lang="en-US" altLang="en-US"/>
          </a:p>
          <a:p>
            <a:r>
              <a:rPr lang="en-US" altLang="en-US"/>
              <a:t>O objeto api é responsável em enviar a requisição ao servidor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	const api = axios.create();</a:t>
            </a:r>
            <a:endParaRPr lang="en-US" altLang="en-US"/>
          </a:p>
          <a:p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Acessando via Get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825625"/>
            <a:ext cx="11565255" cy="4896485"/>
          </a:xfrm>
        </p:spPr>
        <p:txBody>
          <a:bodyPr>
            <a:noAutofit/>
          </a:bodyPr>
          <a:p>
            <a:r>
              <a:rPr lang="en-US" altLang="en-US" sz="2000">
                <a:sym typeface="+mn-ea"/>
              </a:rPr>
              <a:t>A chamada remota da API pode demorar, por isso deve esperar (</a:t>
            </a:r>
            <a:r>
              <a:rPr lang="en-US" altLang="en-US" sz="2000" i="1">
                <a:sym typeface="+mn-ea"/>
              </a:rPr>
              <a:t>await</a:t>
            </a:r>
            <a:r>
              <a:rPr lang="en-US" altLang="en-US" sz="2000">
                <a:sym typeface="+mn-ea"/>
              </a:rPr>
              <a:t>)</a:t>
            </a:r>
            <a:endParaRPr lang="en-US" altLang="en-US" sz="2000"/>
          </a:p>
          <a:p>
            <a:pPr marL="0" indent="0">
              <a:buNone/>
            </a:pPr>
            <a:r>
              <a:rPr lang="en-US" altLang="en-US" sz="2000">
                <a:sym typeface="+mn-ea"/>
              </a:rPr>
              <a:t>     </a:t>
            </a:r>
            <a:r>
              <a:rPr lang="en-US" sz="2000">
                <a:sym typeface="+mn-ea"/>
              </a:rPr>
              <a:t>const response = </a:t>
            </a:r>
            <a:r>
              <a:rPr lang="en-US" sz="2000" b="1">
                <a:sym typeface="+mn-ea"/>
              </a:rPr>
              <a:t>await </a:t>
            </a:r>
            <a:r>
              <a:rPr lang="en-US" sz="2000">
                <a:sym typeface="+mn-ea"/>
              </a:rPr>
              <a:t>api.get('http://ronepage.com.br/api/api_get.php');</a:t>
            </a:r>
            <a:endParaRPr lang="en-US" sz="2000">
              <a:sym typeface="+mn-ea"/>
            </a:endParaRPr>
          </a:p>
          <a:p>
            <a:pPr marL="0" indent="0">
              <a:buNone/>
            </a:pPr>
            <a:endParaRPr lang="en-US" sz="2000"/>
          </a:p>
          <a:p>
            <a:r>
              <a:rPr lang="en-US" sz="2000">
                <a:sym typeface="+mn-ea"/>
              </a:rPr>
              <a:t>var docs = response.data.docs;</a:t>
            </a:r>
            <a:r>
              <a:rPr lang="en-US" sz="2000"/>
              <a:t> </a:t>
            </a:r>
            <a:r>
              <a:rPr lang="en-US" altLang="en-US" sz="2000"/>
              <a:t>--&gt; Busca o conteúdo de docs (um vetor)</a:t>
            </a:r>
            <a:endParaRPr lang="en-US" sz="2000"/>
          </a:p>
          <a:p>
            <a:r>
              <a:rPr lang="en-US" sz="2000">
                <a:sym typeface="+mn-ea"/>
              </a:rPr>
              <a:t>var campo = response.data.campo;</a:t>
            </a:r>
            <a:r>
              <a:rPr lang="en-US" sz="2000"/>
              <a:t> </a:t>
            </a:r>
            <a:r>
              <a:rPr lang="en-US" altLang="en-US" sz="2000"/>
              <a:t>--&gt; Busca o conteúdo de campo (a string “valor”)</a:t>
            </a:r>
            <a:endParaRPr lang="en-US" altLang="en-US" sz="2000"/>
          </a:p>
          <a:p>
            <a:r>
              <a:rPr lang="en-US" altLang="en-US" sz="2000"/>
              <a:t>Para acessar o conteúdo de docs</a:t>
            </a:r>
            <a:endParaRPr lang="en-US" altLang="en-US" sz="2000"/>
          </a:p>
          <a:p>
            <a:pPr marL="0" indent="0">
              <a:buNone/>
            </a:pPr>
            <a:r>
              <a:rPr lang="en-US" altLang="en-US" sz="2000"/>
              <a:t>        let x = campo+' ';</a:t>
            </a:r>
            <a:endParaRPr lang="en-US" altLang="en-US" sz="2000"/>
          </a:p>
          <a:p>
            <a:pPr marL="0" indent="0">
              <a:buNone/>
            </a:pPr>
            <a:r>
              <a:rPr lang="en-US" altLang="en-US" sz="2000"/>
              <a:t>        for(var i =0 ; i &lt; docs.length; i++){</a:t>
            </a:r>
            <a:endParaRPr lang="en-US" altLang="en-US" sz="2000"/>
          </a:p>
          <a:p>
            <a:pPr marL="0" indent="0">
              <a:buNone/>
            </a:pPr>
            <a:r>
              <a:rPr lang="en-US" altLang="en-US" sz="2000"/>
              <a:t>            var nome = docs[i].nome;</a:t>
            </a:r>
            <a:endParaRPr lang="en-US" altLang="en-US" sz="2000"/>
          </a:p>
          <a:p>
            <a:pPr marL="0" indent="0">
              <a:buNone/>
            </a:pPr>
            <a:r>
              <a:rPr lang="en-US" altLang="en-US" sz="2000"/>
              <a:t>            var codigo = docs[i].codigo;</a:t>
            </a:r>
            <a:endParaRPr lang="en-US" altLang="en-US" sz="2000"/>
          </a:p>
          <a:p>
            <a:pPr marL="0" indent="0">
              <a:buNone/>
            </a:pPr>
            <a:r>
              <a:rPr lang="en-US" altLang="en-US" sz="2000"/>
              <a:t>            x += nome + ':'  +codigo + ' ';</a:t>
            </a:r>
            <a:endParaRPr lang="en-US" altLang="en-US" sz="2000"/>
          </a:p>
          <a:p>
            <a:pPr marL="0" indent="0">
              <a:buNone/>
            </a:pPr>
            <a:r>
              <a:rPr lang="en-US" altLang="en-US" sz="2000"/>
              <a:t>        }</a:t>
            </a:r>
            <a:endParaRPr lang="en-US" altLang="en-US" sz="2000"/>
          </a:p>
          <a:p>
            <a:pPr marL="0" indent="0">
              <a:buNone/>
            </a:pPr>
            <a:r>
              <a:rPr lang="en-US" altLang="en-US" sz="1200"/>
              <a:t>             </a:t>
            </a:r>
            <a:endParaRPr lang="en-US" altLang="en-US" sz="1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10210</Words>
  <Application>WPS Presentation</Application>
  <PresentationFormat>Widescreen</PresentationFormat>
  <Paragraphs>401</Paragraphs>
  <Slides>26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26</vt:i4>
      </vt:variant>
    </vt:vector>
  </HeadingPairs>
  <TitlesOfParts>
    <vt:vector size="40" baseType="lpstr">
      <vt:lpstr>Arial</vt:lpstr>
      <vt:lpstr>SimSun</vt:lpstr>
      <vt:lpstr>Wingdings</vt:lpstr>
      <vt:lpstr>Calibri Light</vt:lpstr>
      <vt:lpstr>DejaVu Sans</vt:lpstr>
      <vt:lpstr>Calibri</vt:lpstr>
      <vt:lpstr>微软雅黑</vt:lpstr>
      <vt:lpstr>Droid Sans Fallback</vt:lpstr>
      <vt:lpstr/>
      <vt:lpstr>Arial Unicode MS</vt:lpstr>
      <vt:lpstr>Abyssinica SIL</vt:lpstr>
      <vt:lpstr>OpenSymbol</vt:lpstr>
      <vt:lpstr>Gubbi</vt:lpstr>
      <vt:lpstr>Office Theme</vt:lpstr>
      <vt:lpstr>React Native</vt:lpstr>
      <vt:lpstr>Acessando API</vt:lpstr>
      <vt:lpstr>GET e POST</vt:lpstr>
      <vt:lpstr>Acessando via Get</vt:lpstr>
      <vt:lpstr>Acessando via Get</vt:lpstr>
      <vt:lpstr>Acessando via Get</vt:lpstr>
      <vt:lpstr>PowerPoint 演示文稿</vt:lpstr>
      <vt:lpstr>Acessando via Get</vt:lpstr>
      <vt:lpstr>Acessando via Get</vt:lpstr>
      <vt:lpstr>Acessando via POST</vt:lpstr>
      <vt:lpstr>PowerPoint 演示文稿</vt:lpstr>
      <vt:lpstr>Acessando via POST</vt:lpstr>
      <vt:lpstr>Exibindo o resultado em uma lista</vt:lpstr>
      <vt:lpstr>1/2</vt:lpstr>
      <vt:lpstr>1/2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Fetch</vt:lpstr>
      <vt:lpstr>1/2</vt:lpstr>
      <vt:lpstr>2/2</vt:lpstr>
      <vt:lpstr>Fetch</vt:lpstr>
      <vt:lpstr>Fetch</vt:lpstr>
      <vt:lpstr>Fetch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React Native</dc:title>
  <dc:creator>rone</dc:creator>
  <cp:lastModifiedBy>rone</cp:lastModifiedBy>
  <cp:revision>89</cp:revision>
  <dcterms:created xsi:type="dcterms:W3CDTF">2019-07-25T15:19:21Z</dcterms:created>
  <dcterms:modified xsi:type="dcterms:W3CDTF">2019-07-25T15:19:21Z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1033-10.1.0.6757</vt:lpwstr>
  </property>
</Properties>
</file>