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9" r:id="rId15"/>
    <p:sldId id="270" r:id="rId16"/>
    <p:sldId id="268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React</a:t>
            </a:r>
            <a:r>
              <a:rPr lang="pt-BR" dirty="0"/>
              <a:t> </a:t>
            </a:r>
            <a:r>
              <a:rPr lang="pt-BR" dirty="0" err="1"/>
              <a:t>Native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Módulo 2 - Troca de informações entre várias telas</a:t>
            </a:r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O </a:t>
            </a:r>
            <a:r>
              <a:rPr lang="pt-BR" i="1" dirty="0" err="1"/>
              <a:t>import</a:t>
            </a:r>
            <a:r>
              <a:rPr lang="pt-BR" i="1" dirty="0"/>
              <a:t> </a:t>
            </a:r>
            <a:r>
              <a:rPr lang="pt-BR" i="1" dirty="0" err="1"/>
              <a:t>HomeScreen</a:t>
            </a:r>
            <a:r>
              <a:rPr lang="pt-BR" dirty="0" err="1"/>
              <a:t> </a:t>
            </a:r>
            <a:r>
              <a:rPr lang="en-US" altLang="pt-BR" dirty="0" err="1"/>
              <a:t>fornece</a:t>
            </a:r>
            <a:r>
              <a:rPr lang="pt-BR" dirty="0"/>
              <a:t> acesso ao </a:t>
            </a:r>
            <a:r>
              <a:rPr lang="en-US" altLang="pt-BR" dirty="0"/>
              <a:t>a</a:t>
            </a:r>
            <a:r>
              <a:rPr lang="pt-BR" dirty="0" err="1"/>
              <a:t>rray</a:t>
            </a:r>
            <a:r>
              <a:rPr lang="pt-BR" dirty="0"/>
              <a:t> </a:t>
            </a:r>
            <a:r>
              <a:rPr lang="en-US" altLang="pt-BR" i="1" dirty="0"/>
              <a:t>show </a:t>
            </a:r>
            <a:r>
              <a:rPr lang="pt-BR" dirty="0"/>
              <a:t>que foi criado </a:t>
            </a:r>
            <a:r>
              <a:rPr lang="en-US" altLang="pt-BR" dirty="0"/>
              <a:t>na classe </a:t>
            </a:r>
            <a:r>
              <a:rPr lang="en-US" altLang="pt-BR" i="1" dirty="0"/>
              <a:t>HomeScreen</a:t>
            </a:r>
            <a:r>
              <a:rPr lang="pt-BR" dirty="0"/>
              <a:t>.</a:t>
            </a:r>
            <a:endParaRPr lang="pt-BR" dirty="0"/>
          </a:p>
          <a:p>
            <a:r>
              <a:rPr lang="pt-BR" dirty="0"/>
              <a:t>O </a:t>
            </a:r>
            <a:r>
              <a:rPr lang="pt-BR" dirty="0" err="1"/>
              <a:t>textInput</a:t>
            </a:r>
            <a:r>
              <a:rPr lang="pt-BR" dirty="0"/>
              <a:t> é um campo onde o texto digitado pode ser extraído.</a:t>
            </a:r>
            <a:endParaRPr lang="pt-BR" dirty="0"/>
          </a:p>
          <a:p>
            <a:pPr lvl="1"/>
            <a:r>
              <a:rPr lang="pt-BR" i="1" dirty="0" err="1"/>
              <a:t>onChangeText</a:t>
            </a:r>
            <a:r>
              <a:rPr lang="pt-BR" dirty="0" err="1"/>
              <a:t> </a:t>
            </a:r>
            <a:r>
              <a:rPr lang="en-US" altLang="pt-BR" dirty="0" err="1"/>
              <a:t>é o evento de mudança do texto.</a:t>
            </a:r>
            <a:endParaRPr lang="en-US" altLang="pt-BR" dirty="0" err="1"/>
          </a:p>
          <a:p>
            <a:pPr lvl="1"/>
            <a:r>
              <a:rPr lang="en-US" altLang="pt-BR" dirty="0" err="1"/>
              <a:t>A este evento foi adicionada uma função que salva o conteúdo do TextInput na variável mensagem.palavra</a:t>
            </a:r>
            <a:endParaRPr lang="pt-BR" dirty="0"/>
          </a:p>
          <a:p>
            <a:r>
              <a:rPr lang="pt-BR" dirty="0"/>
              <a:t>Quando o botão </a:t>
            </a:r>
            <a:r>
              <a:rPr lang="en-US" altLang="pt-BR" dirty="0"/>
              <a:t>é</a:t>
            </a:r>
            <a:r>
              <a:rPr lang="pt-BR" dirty="0"/>
              <a:t> pressionado, a função _</a:t>
            </a:r>
            <a:r>
              <a:rPr lang="pt-BR" dirty="0" err="1"/>
              <a:t>getButton</a:t>
            </a:r>
            <a:r>
              <a:rPr lang="en-US" altLang="pt-BR" dirty="0" err="1"/>
              <a:t>() é executada</a:t>
            </a:r>
            <a:r>
              <a:rPr lang="pt-BR" dirty="0"/>
              <a:t>, </a:t>
            </a:r>
            <a:r>
              <a:rPr lang="en-US" altLang="pt-BR" dirty="0"/>
              <a:t>a qual </a:t>
            </a:r>
            <a:r>
              <a:rPr lang="pt-BR" dirty="0"/>
              <a:t>salva o conteúdo do </a:t>
            </a:r>
            <a:r>
              <a:rPr lang="pt-BR" dirty="0" err="1"/>
              <a:t>textInput</a:t>
            </a:r>
            <a:r>
              <a:rPr lang="pt-BR" dirty="0"/>
              <a:t> no </a:t>
            </a:r>
            <a:r>
              <a:rPr lang="en-US" altLang="pt-BR" dirty="0"/>
              <a:t>a</a:t>
            </a:r>
            <a:r>
              <a:rPr lang="pt-BR" dirty="0" err="1"/>
              <a:t>rray</a:t>
            </a:r>
            <a:r>
              <a:rPr lang="pt-BR" dirty="0"/>
              <a:t> </a:t>
            </a:r>
            <a:r>
              <a:rPr lang="en-US" altLang="pt-BR" i="1" dirty="0"/>
              <a:t>show</a:t>
            </a:r>
            <a:r>
              <a:rPr lang="en-US" altLang="pt-BR" dirty="0"/>
              <a:t> </a:t>
            </a:r>
            <a:r>
              <a:rPr lang="pt-BR" dirty="0"/>
              <a:t>da </a:t>
            </a:r>
            <a:r>
              <a:rPr lang="en-US" altLang="pt-BR" dirty="0"/>
              <a:t>classe </a:t>
            </a:r>
            <a:r>
              <a:rPr lang="pt-BR" dirty="0" err="1"/>
              <a:t>HomeScreen</a:t>
            </a:r>
            <a:r>
              <a:rPr lang="pt-BR" dirty="0"/>
              <a:t>.</a:t>
            </a:r>
            <a:endParaRPr lang="pt-BR" dirty="0"/>
          </a:p>
          <a:p>
            <a:r>
              <a:rPr lang="pt-BR" dirty="0"/>
              <a:t>Agora modifique o arquivo Mostrar.js: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357808"/>
            <a:ext cx="68381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import</a:t>
            </a:r>
            <a:r>
              <a:rPr lang="pt-BR" dirty="0"/>
              <a:t> </a:t>
            </a:r>
            <a:r>
              <a:rPr lang="pt-BR" dirty="0" err="1"/>
              <a:t>React</a:t>
            </a:r>
            <a:r>
              <a:rPr lang="pt-BR" dirty="0"/>
              <a:t>, {</a:t>
            </a:r>
            <a:r>
              <a:rPr lang="pt-BR" dirty="0" err="1"/>
              <a:t>Component</a:t>
            </a:r>
            <a:r>
              <a:rPr lang="pt-BR" dirty="0"/>
              <a:t>} </a:t>
            </a:r>
            <a:r>
              <a:rPr lang="pt-BR" dirty="0" err="1"/>
              <a:t>from</a:t>
            </a:r>
            <a:r>
              <a:rPr lang="pt-BR" dirty="0"/>
              <a:t> '</a:t>
            </a:r>
            <a:r>
              <a:rPr lang="pt-BR" dirty="0" err="1"/>
              <a:t>react</a:t>
            </a:r>
            <a:r>
              <a:rPr lang="pt-BR" dirty="0"/>
              <a:t>';</a:t>
            </a:r>
            <a:endParaRPr lang="pt-BR" dirty="0"/>
          </a:p>
          <a:p>
            <a:r>
              <a:rPr lang="pt-BR" dirty="0" err="1"/>
              <a:t>import</a:t>
            </a:r>
            <a:r>
              <a:rPr lang="pt-BR" dirty="0"/>
              <a:t> {</a:t>
            </a:r>
            <a:r>
              <a:rPr lang="pt-BR" dirty="0" err="1"/>
              <a:t>View</a:t>
            </a:r>
            <a:r>
              <a:rPr lang="pt-BR" dirty="0"/>
              <a:t>, </a:t>
            </a:r>
            <a:r>
              <a:rPr lang="pt-BR" dirty="0" err="1"/>
              <a:t>Text</a:t>
            </a:r>
            <a:r>
              <a:rPr lang="pt-BR" dirty="0"/>
              <a:t>} </a:t>
            </a:r>
            <a:r>
              <a:rPr lang="pt-BR" dirty="0" err="1"/>
              <a:t>from</a:t>
            </a:r>
            <a:r>
              <a:rPr lang="pt-BR" dirty="0"/>
              <a:t> '</a:t>
            </a:r>
            <a:r>
              <a:rPr lang="pt-BR" dirty="0" err="1"/>
              <a:t>react-native</a:t>
            </a:r>
            <a:r>
              <a:rPr lang="pt-BR" dirty="0"/>
              <a:t>';</a:t>
            </a:r>
            <a:endParaRPr lang="pt-BR" dirty="0"/>
          </a:p>
          <a:p>
            <a:r>
              <a:rPr lang="pt-BR" dirty="0" err="1"/>
              <a:t>import</a:t>
            </a:r>
            <a:r>
              <a:rPr lang="pt-BR" dirty="0"/>
              <a:t> </a:t>
            </a:r>
            <a:r>
              <a:rPr lang="pt-BR" dirty="0" err="1"/>
              <a:t>HomeScreen</a:t>
            </a:r>
            <a:r>
              <a:rPr lang="pt-BR" dirty="0"/>
              <a:t> </a:t>
            </a:r>
            <a:r>
              <a:rPr lang="pt-BR" dirty="0" err="1"/>
              <a:t>from</a:t>
            </a:r>
            <a:r>
              <a:rPr lang="pt-BR" dirty="0"/>
              <a:t> './</a:t>
            </a:r>
            <a:r>
              <a:rPr lang="pt-BR" dirty="0" err="1"/>
              <a:t>HomeScreen</a:t>
            </a:r>
            <a:r>
              <a:rPr lang="pt-BR" dirty="0"/>
              <a:t>';</a:t>
            </a:r>
            <a:endParaRPr lang="pt-BR" dirty="0"/>
          </a:p>
          <a:p>
            <a:br>
              <a:rPr lang="pt-BR" dirty="0"/>
            </a:br>
            <a:r>
              <a:rPr lang="pt-BR" dirty="0" err="1"/>
              <a:t>export</a:t>
            </a:r>
            <a:r>
              <a:rPr lang="pt-BR" dirty="0"/>
              <a:t> default </a:t>
            </a:r>
            <a:r>
              <a:rPr lang="pt-BR" dirty="0" err="1"/>
              <a:t>class</a:t>
            </a:r>
            <a:r>
              <a:rPr lang="pt-BR" dirty="0"/>
              <a:t> </a:t>
            </a:r>
            <a:r>
              <a:rPr lang="pt-BR" dirty="0" err="1"/>
              <a:t>MostrarScreen</a:t>
            </a:r>
            <a:r>
              <a:rPr lang="pt-BR" dirty="0"/>
              <a:t> </a:t>
            </a:r>
            <a:r>
              <a:rPr lang="pt-BR" dirty="0" err="1"/>
              <a:t>extends</a:t>
            </a:r>
            <a:r>
              <a:rPr lang="pt-BR" dirty="0"/>
              <a:t> </a:t>
            </a:r>
            <a:r>
              <a:rPr lang="pt-BR" dirty="0" err="1"/>
              <a:t>Component</a:t>
            </a:r>
            <a:r>
              <a:rPr lang="pt-BR" dirty="0"/>
              <a:t>{</a:t>
            </a:r>
            <a:endParaRPr lang="pt-BR" dirty="0"/>
          </a:p>
          <a:p>
            <a:br>
              <a:rPr lang="pt-BR" dirty="0"/>
            </a:br>
            <a:r>
              <a:rPr lang="pt-BR" dirty="0"/>
              <a:t>     render(){</a:t>
            </a:r>
            <a:br>
              <a:rPr lang="pt-BR" dirty="0"/>
            </a:br>
            <a:r>
              <a:rPr lang="pt-BR" dirty="0"/>
              <a:t>          </a:t>
            </a:r>
            <a:r>
              <a:rPr lang="pt-BR" dirty="0" err="1"/>
              <a:t>return</a:t>
            </a:r>
            <a:r>
              <a:rPr lang="pt-BR" dirty="0"/>
              <a:t>(</a:t>
            </a:r>
            <a:endParaRPr lang="pt-BR" dirty="0"/>
          </a:p>
          <a:p>
            <a:r>
              <a:rPr lang="pt-BR" dirty="0"/>
              <a:t>               &lt;</a:t>
            </a:r>
            <a:r>
              <a:rPr lang="pt-BR" dirty="0" err="1"/>
              <a:t>View</a:t>
            </a:r>
            <a:r>
              <a:rPr lang="pt-BR" dirty="0"/>
              <a:t> </a:t>
            </a:r>
            <a:r>
              <a:rPr lang="pt-BR" dirty="0" err="1"/>
              <a:t>style</a:t>
            </a:r>
            <a:r>
              <a:rPr lang="pt-BR" dirty="0"/>
              <a:t>={{flex:1, </a:t>
            </a:r>
            <a:r>
              <a:rPr lang="pt-BR" dirty="0" err="1"/>
              <a:t>justifyContent</a:t>
            </a:r>
            <a:r>
              <a:rPr lang="pt-BR" dirty="0"/>
              <a:t>: 'center'}}&gt;</a:t>
            </a:r>
            <a:br>
              <a:rPr lang="pt-BR" dirty="0"/>
            </a:br>
            <a:r>
              <a:rPr lang="pt-BR" dirty="0"/>
              <a:t>                    &lt;</a:t>
            </a:r>
            <a:r>
              <a:rPr lang="pt-BR" dirty="0" err="1"/>
              <a:t>Text</a:t>
            </a:r>
            <a:r>
              <a:rPr lang="pt-BR" dirty="0"/>
              <a:t>&gt;{</a:t>
            </a:r>
            <a:r>
              <a:rPr lang="pt-BR" dirty="0" err="1"/>
              <a:t>HomeScreen.show</a:t>
            </a:r>
            <a:r>
              <a:rPr lang="pt-BR" dirty="0"/>
              <a:t>}&lt;/</a:t>
            </a:r>
            <a:r>
              <a:rPr lang="pt-BR" dirty="0" err="1"/>
              <a:t>Text</a:t>
            </a:r>
            <a:r>
              <a:rPr lang="pt-BR" dirty="0"/>
              <a:t>&gt;</a:t>
            </a:r>
            <a:endParaRPr lang="pt-BR" dirty="0"/>
          </a:p>
          <a:p>
            <a:r>
              <a:rPr lang="pt-BR" dirty="0"/>
              <a:t>               &lt;/</a:t>
            </a:r>
            <a:r>
              <a:rPr lang="pt-BR" dirty="0" err="1"/>
              <a:t>View</a:t>
            </a:r>
            <a:r>
              <a:rPr lang="pt-BR" dirty="0"/>
              <a:t>&gt;</a:t>
            </a:r>
            <a:endParaRPr lang="pt-BR" dirty="0"/>
          </a:p>
          <a:p>
            <a:r>
              <a:rPr lang="pt-BR" dirty="0"/>
              <a:t>          );</a:t>
            </a:r>
            <a:endParaRPr lang="pt-BR" dirty="0"/>
          </a:p>
          <a:p>
            <a:r>
              <a:rPr lang="pt-BR" dirty="0"/>
              <a:t>     }</a:t>
            </a:r>
            <a:br>
              <a:rPr lang="pt-BR" dirty="0"/>
            </a:br>
            <a:r>
              <a:rPr lang="pt-BR" dirty="0"/>
              <a:t>}</a:t>
            </a:r>
            <a:endParaRPr lang="pt-BR" dirty="0"/>
          </a:p>
          <a:p>
            <a:endParaRPr lang="pt-BR" dirty="0"/>
          </a:p>
        </p:txBody>
      </p:sp>
      <p:sp>
        <p:nvSpPr>
          <p:cNvPr id="3" name="Right Brace 6"/>
          <p:cNvSpPr/>
          <p:nvPr/>
        </p:nvSpPr>
        <p:spPr>
          <a:xfrm>
            <a:off x="6838122" y="357808"/>
            <a:ext cx="304799" cy="76941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6"/>
          <p:cNvSpPr/>
          <p:nvPr/>
        </p:nvSpPr>
        <p:spPr>
          <a:xfrm>
            <a:off x="6838121" y="1569198"/>
            <a:ext cx="304799" cy="269800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4"/>
          <p:cNvSpPr txBox="1"/>
          <p:nvPr/>
        </p:nvSpPr>
        <p:spPr>
          <a:xfrm>
            <a:off x="9104244" y="557849"/>
            <a:ext cx="1577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8726556" y="2733532"/>
            <a:ext cx="2332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Componentes de tela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vetor será impresso na tela através de um texto em &lt;</a:t>
            </a:r>
            <a:r>
              <a:rPr lang="pt-BR" dirty="0" err="1"/>
              <a:t>text</a:t>
            </a:r>
            <a:r>
              <a:rPr lang="pt-BR" dirty="0"/>
              <a:t>&gt;{</a:t>
            </a:r>
            <a:r>
              <a:rPr lang="pt-BR" dirty="0" err="1"/>
              <a:t>HomeScreen.mensagem</a:t>
            </a:r>
            <a:r>
              <a:rPr lang="pt-BR" dirty="0"/>
              <a:t>&lt;/</a:t>
            </a:r>
            <a:r>
              <a:rPr lang="pt-BR" dirty="0" err="1"/>
              <a:t>text</a:t>
            </a:r>
            <a:r>
              <a:rPr lang="pt-BR" dirty="0"/>
              <a:t>&gt;.</a:t>
            </a:r>
            <a:endParaRPr lang="pt-BR" dirty="0"/>
          </a:p>
          <a:p>
            <a:endParaRPr lang="pt-BR" dirty="0"/>
          </a:p>
          <a:p>
            <a:pPr algn="just"/>
            <a:r>
              <a:rPr lang="pt-BR" dirty="0"/>
              <a:t>Agora é necessário modificar o arquivo App.js para criar a rota das telas.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119270"/>
            <a:ext cx="718267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React</a:t>
            </a:r>
            <a:r>
              <a:rPr lang="pt-BR" sz="1600" dirty="0"/>
              <a:t>, {</a:t>
            </a:r>
            <a:r>
              <a:rPr lang="pt-BR" sz="1600" dirty="0" err="1"/>
              <a:t>Component</a:t>
            </a:r>
            <a:r>
              <a:rPr lang="pt-BR" sz="1600" dirty="0"/>
              <a:t>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{</a:t>
            </a:r>
            <a:r>
              <a:rPr lang="pt-BR" sz="1600" dirty="0" err="1"/>
              <a:t>createStackNavigator</a:t>
            </a:r>
            <a:r>
              <a:rPr lang="pt-BR" sz="1600" dirty="0"/>
              <a:t>, </a:t>
            </a:r>
            <a:r>
              <a:rPr lang="pt-BR" sz="1600" dirty="0" err="1"/>
              <a:t>createAppContainer</a:t>
            </a:r>
            <a:r>
              <a:rPr lang="pt-BR" sz="1600" dirty="0"/>
              <a:t>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react-navigation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HomeScreen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'./</a:t>
            </a:r>
            <a:r>
              <a:rPr lang="pt-BR" sz="1600" dirty="0" err="1"/>
              <a:t>HomeScreen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CadastroScreen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'./</a:t>
            </a:r>
            <a:r>
              <a:rPr lang="pt-BR" sz="1600" dirty="0" err="1"/>
              <a:t>CadastroScreen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MostrarScreen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'./</a:t>
            </a:r>
            <a:r>
              <a:rPr lang="pt-BR" sz="1600" dirty="0" err="1"/>
              <a:t>MostrarScreen</a:t>
            </a:r>
            <a:r>
              <a:rPr lang="pt-BR" sz="1600" dirty="0"/>
              <a:t>';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 err="1"/>
              <a:t>const</a:t>
            </a:r>
            <a:r>
              <a:rPr lang="pt-BR" sz="1600" dirty="0"/>
              <a:t> </a:t>
            </a:r>
            <a:r>
              <a:rPr lang="pt-BR" sz="1600" dirty="0" err="1"/>
              <a:t>AppNavigator</a:t>
            </a:r>
            <a:r>
              <a:rPr lang="pt-BR" sz="1600" dirty="0"/>
              <a:t> = </a:t>
            </a:r>
            <a:r>
              <a:rPr lang="pt-BR" sz="1600" dirty="0" err="1"/>
              <a:t>createStackNavigator</a:t>
            </a:r>
            <a:r>
              <a:rPr lang="pt-BR" sz="1600" dirty="0"/>
              <a:t>(</a:t>
            </a:r>
            <a:endParaRPr lang="pt-BR" sz="1600" dirty="0"/>
          </a:p>
          <a:p>
            <a:r>
              <a:rPr lang="pt-BR" sz="1600" dirty="0"/>
              <a:t>     {</a:t>
            </a:r>
            <a:endParaRPr lang="pt-BR" sz="1600" dirty="0"/>
          </a:p>
          <a:p>
            <a:r>
              <a:rPr lang="pt-BR" sz="1600" dirty="0"/>
              <a:t>          Home: {</a:t>
            </a:r>
            <a:endParaRPr lang="pt-BR" sz="1600" dirty="0"/>
          </a:p>
          <a:p>
            <a:r>
              <a:rPr lang="pt-BR" sz="1600" dirty="0"/>
              <a:t>               </a:t>
            </a:r>
            <a:r>
              <a:rPr lang="pt-BR" sz="1600" dirty="0" err="1"/>
              <a:t>screen</a:t>
            </a:r>
            <a:r>
              <a:rPr lang="pt-BR" sz="1600" dirty="0"/>
              <a:t>: </a:t>
            </a:r>
            <a:r>
              <a:rPr lang="pt-BR" sz="1600" dirty="0" err="1"/>
              <a:t>HomeScreen</a:t>
            </a:r>
            <a:endParaRPr lang="pt-BR" sz="1600" dirty="0"/>
          </a:p>
          <a:p>
            <a:r>
              <a:rPr lang="pt-BR" sz="1600" dirty="0"/>
              <a:t>          },</a:t>
            </a:r>
            <a:endParaRPr lang="pt-BR" sz="1600" dirty="0"/>
          </a:p>
          <a:p>
            <a:r>
              <a:rPr lang="pt-BR" sz="1600" dirty="0"/>
              <a:t>         Cadastro: {</a:t>
            </a:r>
            <a:endParaRPr lang="pt-BR" sz="1600" dirty="0"/>
          </a:p>
          <a:p>
            <a:r>
              <a:rPr lang="pt-BR" sz="1600" dirty="0"/>
              <a:t>              </a:t>
            </a:r>
            <a:r>
              <a:rPr lang="pt-BR" sz="1600" dirty="0" err="1"/>
              <a:t>screen</a:t>
            </a:r>
            <a:r>
              <a:rPr lang="pt-BR" sz="1600" dirty="0"/>
              <a:t>: </a:t>
            </a:r>
            <a:r>
              <a:rPr lang="pt-BR" sz="1600" dirty="0" err="1"/>
              <a:t>CadastroScreen</a:t>
            </a:r>
            <a:endParaRPr lang="pt-BR" sz="1600" dirty="0"/>
          </a:p>
          <a:p>
            <a:r>
              <a:rPr lang="pt-BR" sz="1600" dirty="0"/>
              <a:t>         },</a:t>
            </a:r>
            <a:endParaRPr lang="pt-BR" sz="1600" dirty="0"/>
          </a:p>
          <a:p>
            <a:r>
              <a:rPr lang="pt-BR" sz="1600" dirty="0"/>
              <a:t>         Mostrar: {</a:t>
            </a:r>
            <a:endParaRPr lang="pt-BR" sz="1600" dirty="0"/>
          </a:p>
          <a:p>
            <a:r>
              <a:rPr lang="pt-BR" sz="1600" dirty="0"/>
              <a:t>              </a:t>
            </a:r>
            <a:r>
              <a:rPr lang="pt-BR" sz="1600" dirty="0" err="1"/>
              <a:t>screen</a:t>
            </a:r>
            <a:r>
              <a:rPr lang="pt-BR" sz="1600" dirty="0"/>
              <a:t>: </a:t>
            </a:r>
            <a:r>
              <a:rPr lang="pt-BR" sz="1600" dirty="0" err="1"/>
              <a:t>MostrarScreen</a:t>
            </a:r>
            <a:endParaRPr lang="pt-BR" sz="1600" dirty="0"/>
          </a:p>
          <a:p>
            <a:r>
              <a:rPr lang="pt-BR" sz="1600" dirty="0"/>
              <a:t>         }</a:t>
            </a:r>
            <a:endParaRPr lang="pt-BR" sz="1600" dirty="0"/>
          </a:p>
          <a:p>
            <a:r>
              <a:rPr lang="pt-BR" sz="1600" dirty="0"/>
              <a:t>     },</a:t>
            </a:r>
            <a:endParaRPr lang="pt-BR" sz="1600" dirty="0"/>
          </a:p>
          <a:p>
            <a:r>
              <a:rPr lang="pt-BR" sz="1600" dirty="0"/>
              <a:t>     {</a:t>
            </a:r>
            <a:endParaRPr lang="pt-BR" sz="1600" dirty="0"/>
          </a:p>
          <a:p>
            <a:r>
              <a:rPr lang="pt-BR" sz="1600" dirty="0"/>
              <a:t>          </a:t>
            </a:r>
            <a:r>
              <a:rPr lang="pt-BR" sz="1600" dirty="0" err="1"/>
              <a:t>initialRouteName</a:t>
            </a:r>
            <a:r>
              <a:rPr lang="pt-BR" sz="1600" dirty="0"/>
              <a:t>: 'Home’</a:t>
            </a:r>
            <a:endParaRPr lang="pt-BR" sz="1600" dirty="0"/>
          </a:p>
          <a:p>
            <a:r>
              <a:rPr lang="pt-BR" sz="1600" dirty="0"/>
              <a:t>     }</a:t>
            </a:r>
            <a:endParaRPr lang="pt-BR" sz="1600" dirty="0"/>
          </a:p>
          <a:p>
            <a:r>
              <a:rPr lang="pt-BR" sz="1600" dirty="0"/>
              <a:t>);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 err="1"/>
              <a:t>const</a:t>
            </a:r>
            <a:r>
              <a:rPr lang="pt-BR" sz="1600" dirty="0"/>
              <a:t> </a:t>
            </a:r>
            <a:r>
              <a:rPr lang="pt-BR" sz="1600" dirty="0" err="1"/>
              <a:t>AppContainer</a:t>
            </a:r>
            <a:r>
              <a:rPr lang="pt-BR" sz="1600" dirty="0"/>
              <a:t> = </a:t>
            </a:r>
            <a:r>
              <a:rPr lang="pt-BR" sz="1600" dirty="0" err="1"/>
              <a:t>createAppContainer</a:t>
            </a:r>
            <a:r>
              <a:rPr lang="pt-BR" sz="1600" dirty="0"/>
              <a:t>(</a:t>
            </a:r>
            <a:r>
              <a:rPr lang="pt-BR" sz="1600" dirty="0" err="1"/>
              <a:t>AppNavigator</a:t>
            </a:r>
            <a:r>
              <a:rPr lang="pt-BR" sz="1600" dirty="0"/>
              <a:t>);</a:t>
            </a:r>
            <a:endParaRPr lang="pt-BR" sz="1600" dirty="0"/>
          </a:p>
          <a:p>
            <a:br>
              <a:rPr lang="pt-BR" sz="1600" dirty="0"/>
            </a:br>
            <a:br>
              <a:rPr lang="pt-BR" sz="1600" dirty="0"/>
            </a:br>
            <a:endParaRPr lang="pt-BR" sz="1600" dirty="0"/>
          </a:p>
          <a:p>
            <a:endParaRPr lang="pt-BR" sz="1600" dirty="0"/>
          </a:p>
        </p:txBody>
      </p:sp>
      <p:sp>
        <p:nvSpPr>
          <p:cNvPr id="3" name="Right Brace 6"/>
          <p:cNvSpPr/>
          <p:nvPr/>
        </p:nvSpPr>
        <p:spPr>
          <a:xfrm>
            <a:off x="7182678" y="119270"/>
            <a:ext cx="304799" cy="133846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9256644" y="603838"/>
            <a:ext cx="139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5" name="Right Brace 6"/>
          <p:cNvSpPr/>
          <p:nvPr/>
        </p:nvSpPr>
        <p:spPr>
          <a:xfrm>
            <a:off x="7182678" y="1583767"/>
            <a:ext cx="304799" cy="395564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600661" y="3376922"/>
            <a:ext cx="2703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Criando um </a:t>
            </a:r>
            <a:r>
              <a:rPr lang="pt-BR" dirty="0" err="1"/>
              <a:t>StackNavigator</a:t>
            </a:r>
            <a:endParaRPr lang="pt-BR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9733280" y="5521960"/>
            <a:ext cx="2099310" cy="104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pt-BR" dirty="0"/>
              <a:t>1/2</a:t>
            </a:r>
            <a:endParaRPr lang="en-US" alt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4625" y="195580"/>
            <a:ext cx="1120838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export</a:t>
            </a:r>
            <a:r>
              <a:rPr lang="pt-BR" dirty="0"/>
              <a:t> default </a:t>
            </a:r>
            <a:r>
              <a:rPr lang="pt-BR" dirty="0" err="1"/>
              <a:t>class</a:t>
            </a:r>
            <a:r>
              <a:rPr lang="pt-BR" dirty="0"/>
              <a:t> App </a:t>
            </a:r>
            <a:r>
              <a:rPr lang="pt-BR" dirty="0" err="1"/>
              <a:t>extends</a:t>
            </a:r>
            <a:r>
              <a:rPr lang="pt-BR" dirty="0"/>
              <a:t> </a:t>
            </a:r>
            <a:r>
              <a:rPr lang="pt-BR" dirty="0" err="1"/>
              <a:t>Component</a:t>
            </a:r>
            <a:r>
              <a:rPr lang="pt-BR" dirty="0"/>
              <a:t>{</a:t>
            </a:r>
            <a:endParaRPr lang="pt-BR" dirty="0"/>
          </a:p>
          <a:p>
            <a:r>
              <a:rPr lang="pt-BR" dirty="0"/>
              <a:t>     render(){</a:t>
            </a:r>
            <a:endParaRPr lang="pt-BR" dirty="0"/>
          </a:p>
          <a:p>
            <a:r>
              <a:rPr lang="pt-BR" dirty="0"/>
              <a:t>          </a:t>
            </a:r>
            <a:r>
              <a:rPr lang="pt-BR" dirty="0" err="1"/>
              <a:t>return</a:t>
            </a:r>
            <a:r>
              <a:rPr lang="pt-BR" dirty="0"/>
              <a:t> &lt;</a:t>
            </a:r>
            <a:r>
              <a:rPr lang="pt-BR" dirty="0" err="1"/>
              <a:t>AppContainer</a:t>
            </a:r>
            <a:r>
              <a:rPr lang="pt-BR" dirty="0"/>
              <a:t>/&gt;;</a:t>
            </a:r>
            <a:endParaRPr lang="pt-BR" dirty="0"/>
          </a:p>
          <a:p>
            <a:r>
              <a:rPr lang="pt-BR" dirty="0"/>
              <a:t>     }</a:t>
            </a:r>
            <a:endParaRPr lang="pt-BR" dirty="0"/>
          </a:p>
          <a:p>
            <a:r>
              <a:rPr lang="pt-BR" dirty="0"/>
              <a:t>};</a:t>
            </a:r>
            <a:endParaRPr lang="pt-BR" dirty="0"/>
          </a:p>
          <a:p>
            <a:endParaRPr lang="pt-BR" dirty="0"/>
          </a:p>
        </p:txBody>
      </p:sp>
      <p:sp>
        <p:nvSpPr>
          <p:cNvPr id="3" name="Título 1"/>
          <p:cNvSpPr>
            <a:spLocks noGrp="1"/>
          </p:cNvSpPr>
          <p:nvPr/>
        </p:nvSpPr>
        <p:spPr>
          <a:xfrm>
            <a:off x="9733280" y="5521960"/>
            <a:ext cx="2099310" cy="104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dirty="0"/>
              <a:t>2</a:t>
            </a:r>
            <a:r>
              <a:rPr lang="en-US" altLang="pt-BR" dirty="0"/>
              <a:t>/2</a:t>
            </a:r>
            <a:endParaRPr lang="en-US" alt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declaração de variável “</a:t>
            </a:r>
            <a:r>
              <a:rPr lang="pt-BR" dirty="0" err="1"/>
              <a:t>AppNavigator</a:t>
            </a:r>
            <a:r>
              <a:rPr lang="pt-BR" dirty="0"/>
              <a:t>” recebe a função </a:t>
            </a:r>
            <a:r>
              <a:rPr lang="pt-BR" dirty="0" err="1"/>
              <a:t>createStackNavigator</a:t>
            </a:r>
            <a:r>
              <a:rPr lang="pt-BR" dirty="0"/>
              <a:t> recebe dois parâmetros, o primeiro que é um objeto com as telas, e o segundo que são configurações. Isso é necessário para que consiga navegar entre as telas.</a:t>
            </a:r>
            <a:endParaRPr lang="pt-BR" dirty="0"/>
          </a:p>
          <a:p>
            <a:pPr lvl="1" algn="just"/>
            <a:r>
              <a:rPr lang="pt-BR" dirty="0"/>
              <a:t>Nas configurações coloca-se qual será a tela inicial do app.</a:t>
            </a:r>
            <a:endParaRPr lang="pt-BR" dirty="0"/>
          </a:p>
          <a:p>
            <a:pPr algn="just"/>
            <a:r>
              <a:rPr lang="pt-BR" dirty="0"/>
              <a:t>Como foi utilizado um </a:t>
            </a:r>
            <a:r>
              <a:rPr lang="pt-BR" dirty="0" err="1"/>
              <a:t>StackNavigator</a:t>
            </a:r>
            <a:r>
              <a:rPr lang="pt-BR" dirty="0"/>
              <a:t>, é necessário um container para “empilhar” as telas. Com isso, foi utilizado o </a:t>
            </a:r>
            <a:r>
              <a:rPr lang="pt-BR" dirty="0" err="1"/>
              <a:t>createAppContainer</a:t>
            </a:r>
            <a:r>
              <a:rPr lang="pt-BR" dirty="0"/>
              <a:t>.</a:t>
            </a:r>
            <a:endParaRPr lang="pt-BR" dirty="0"/>
          </a:p>
          <a:p>
            <a:pPr algn="just"/>
            <a:r>
              <a:rPr lang="pt-BR" dirty="0"/>
              <a:t>E </a:t>
            </a:r>
            <a:r>
              <a:rPr lang="pt-BR" dirty="0" err="1"/>
              <a:t>expo</a:t>
            </a:r>
            <a:r>
              <a:rPr lang="" altLang="pt-BR" dirty="0" err="1"/>
              <a:t>r</a:t>
            </a:r>
            <a:r>
              <a:rPr lang="pt-BR" dirty="0" err="1"/>
              <a:t>ta-se</a:t>
            </a:r>
            <a:r>
              <a:rPr lang="pt-BR" dirty="0"/>
              <a:t> essas configurações através </a:t>
            </a:r>
            <a:r>
              <a:rPr lang="pt-BR"/>
              <a:t>do App.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Tópicos do curso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dirty="0"/>
              <a:t>1 - Instalação e Primeiro projeto: Hello World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b="1" dirty="0"/>
              <a:t>2 - Troca de informações entre várias telas</a:t>
            </a:r>
            <a:endParaRPr lang="en-US" altLang="en-US" b="1" dirty="0"/>
          </a:p>
          <a:p>
            <a:pPr marL="0" indent="0">
              <a:buNone/>
            </a:pPr>
            <a:r>
              <a:rPr lang="en-US" altLang="en-US" dirty="0"/>
              <a:t>3 - Acesso a API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4 - Interface Gráfica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dirty="0"/>
              <a:t>4.1 - Listviews (mudar e colocar o nome do React Native)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dirty="0"/>
              <a:t>4.2 - Alertas e Spinners </a:t>
            </a:r>
            <a:r>
              <a:rPr lang="en-US" altLang="en-US" dirty="0">
                <a:sym typeface="+mn-ea"/>
              </a:rPr>
              <a:t>(</a:t>
            </a:r>
            <a:r>
              <a:rPr lang="en-US" altLang="en-US" dirty="0" err="1">
                <a:sym typeface="+mn-ea"/>
              </a:rPr>
              <a:t>colocar</a:t>
            </a:r>
            <a:r>
              <a:rPr lang="en-US" altLang="en-US" dirty="0">
                <a:sym typeface="+mn-ea"/>
              </a:rPr>
              <a:t> o </a:t>
            </a:r>
            <a:r>
              <a:rPr lang="en-US" altLang="en-US" dirty="0" err="1">
                <a:sym typeface="+mn-ea"/>
              </a:rPr>
              <a:t>nome</a:t>
            </a:r>
            <a:r>
              <a:rPr lang="en-US" altLang="en-US" dirty="0">
                <a:sym typeface="+mn-ea"/>
              </a:rPr>
              <a:t> do React Native)</a:t>
            </a:r>
            <a:endParaRPr lang="en-US" altLang="en-US" dirty="0">
              <a:sym typeface="+mn-ea"/>
            </a:endParaRPr>
          </a:p>
          <a:p>
            <a:pPr marL="457200" lvl="1" indent="0">
              <a:buNone/>
            </a:pPr>
            <a:r>
              <a:rPr lang="en-US" altLang="en-US" dirty="0">
                <a:sym typeface="+mn-ea"/>
              </a:rPr>
              <a:t>4.3 - </a:t>
            </a:r>
            <a:r>
              <a:rPr lang="en-US" altLang="en-US" dirty="0"/>
              <a:t>...</a:t>
            </a:r>
            <a:endParaRPr lang="en-US" altLang="en-US" dirty="0"/>
          </a:p>
          <a:p>
            <a:pPr marL="0" lvl="0" indent="0">
              <a:buNone/>
            </a:pPr>
            <a:r>
              <a:rPr lang="en-US" altLang="en-US" dirty="0"/>
              <a:t>5 - Armazenamento permanente</a:t>
            </a:r>
            <a:endParaRPr lang="en-US" altLang="en-US" dirty="0"/>
          </a:p>
          <a:p>
            <a:pPr marL="0" lvl="0" indent="0">
              <a:buNone/>
            </a:pPr>
            <a:r>
              <a:rPr lang="en-US" altLang="en-US" dirty="0"/>
              <a:t>6 - Mapas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dirty="0"/>
              <a:t>6.1 - Exibição de mapas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dirty="0"/>
              <a:t>6.2 - Localização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dirty="0"/>
              <a:t>6.3 - Marcação no mapa: pontos, polígonos, rotas, etc</a:t>
            </a:r>
            <a:endParaRPr lang="en-US" altLang="en-US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Nesta seção, um projeto básico com </a:t>
            </a:r>
            <a:r>
              <a:rPr lang="pt-BR" altLang="en-US" dirty="0"/>
              <a:t>três</a:t>
            </a:r>
            <a:r>
              <a:rPr lang="en-US" altLang="en-US" dirty="0"/>
              <a:t> tela</a:t>
            </a:r>
            <a:r>
              <a:rPr lang="pt-BR" altLang="en-US" dirty="0"/>
              <a:t>s</a:t>
            </a:r>
            <a:r>
              <a:rPr lang="en-US" altLang="en-US" dirty="0"/>
              <a:t> será criado e suas principais partes serão descritas.</a:t>
            </a:r>
            <a:endParaRPr lang="en-US" altLang="en-US" dirty="0"/>
          </a:p>
          <a:p>
            <a:r>
              <a:rPr lang="en-US" altLang="en-US" dirty="0"/>
              <a:t>A</a:t>
            </a:r>
            <a:r>
              <a:rPr lang="pt-BR" altLang="en-US" dirty="0"/>
              <a:t>s</a:t>
            </a:r>
            <a:r>
              <a:rPr lang="en-US" altLang="en-US" dirty="0"/>
              <a:t> tela</a:t>
            </a:r>
            <a:r>
              <a:rPr lang="pt-BR" altLang="en-US" dirty="0"/>
              <a:t>s</a:t>
            </a:r>
            <a:r>
              <a:rPr lang="en-US" altLang="en-US" dirty="0"/>
              <a:t> ser</a:t>
            </a:r>
            <a:r>
              <a:rPr lang="pt-BR" altLang="en-US" dirty="0" err="1"/>
              <a:t>ão</a:t>
            </a:r>
            <a:r>
              <a:rPr lang="en-US" altLang="en-US" dirty="0"/>
              <a:t> criada</a:t>
            </a:r>
            <a:r>
              <a:rPr lang="pt-BR" altLang="en-US" dirty="0"/>
              <a:t>s</a:t>
            </a:r>
            <a:r>
              <a:rPr lang="en-US" altLang="en-US" dirty="0"/>
              <a:t> </a:t>
            </a:r>
            <a:r>
              <a:rPr lang="pt-BR" altLang="en-US" dirty="0"/>
              <a:t>p</a:t>
            </a:r>
            <a:r>
              <a:rPr lang="en-US" altLang="en-US" dirty="0"/>
              <a:t>or classe.</a:t>
            </a:r>
            <a:endParaRPr lang="en-US" altLang="en-US" dirty="0"/>
          </a:p>
          <a:p>
            <a:r>
              <a:rPr lang="en-US" altLang="en-US" dirty="0"/>
              <a:t>Inicie um novo projeto, digite: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	react-native init </a:t>
            </a:r>
            <a:r>
              <a:rPr lang="pt-BR" altLang="en-US" dirty="0"/>
              <a:t>telas</a:t>
            </a:r>
            <a:endParaRPr lang="en-US" altLang="en-US" dirty="0"/>
          </a:p>
          <a:p>
            <a:r>
              <a:rPr lang="en-US" altLang="en-US" dirty="0"/>
              <a:t>Entre no Visual Studio Code</a:t>
            </a:r>
            <a:endParaRPr lang="en-US" altLang="en-US" dirty="0"/>
          </a:p>
          <a:p>
            <a:pPr lvl="1"/>
            <a:r>
              <a:rPr lang="en-US" altLang="en-US" dirty="0"/>
              <a:t>Escolha File/Open Folder...  </a:t>
            </a:r>
            <a:endParaRPr lang="en-US" altLang="en-US" dirty="0"/>
          </a:p>
          <a:p>
            <a:pPr lvl="1"/>
            <a:r>
              <a:rPr lang="en-US" altLang="en-US" dirty="0"/>
              <a:t>Escolha a pasta “telas” criada para esse projeto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Configuração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Através do </a:t>
            </a:r>
            <a:r>
              <a:rPr lang="pt-BR" dirty="0" err="1"/>
              <a:t>cmd</a:t>
            </a:r>
            <a:r>
              <a:rPr lang="pt-BR" dirty="0"/>
              <a:t> ou terminal, acesse a pasta do projeto.</a:t>
            </a:r>
            <a:endParaRPr lang="pt-BR" dirty="0"/>
          </a:p>
          <a:p>
            <a:r>
              <a:rPr lang="pt-BR" dirty="0"/>
              <a:t>A navegação entre telas é necessário adicionar duas bibliotecas ao projeto, para isso utiliza-se:</a:t>
            </a:r>
            <a:endParaRPr lang="pt-BR" dirty="0"/>
          </a:p>
          <a:p>
            <a:pPr lvl="1"/>
            <a:r>
              <a:rPr lang="pt-BR" dirty="0" err="1"/>
              <a:t>yarn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react-navigation</a:t>
            </a:r>
            <a:endParaRPr lang="pt-BR" dirty="0"/>
          </a:p>
          <a:p>
            <a:pPr lvl="1"/>
            <a:r>
              <a:rPr lang="pt-BR" dirty="0" err="1"/>
              <a:t>yarn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react-native-gesture-handler</a:t>
            </a:r>
            <a:endParaRPr lang="pt-BR" dirty="0"/>
          </a:p>
          <a:p>
            <a:endParaRPr lang="pt-BR" dirty="0"/>
          </a:p>
          <a:p>
            <a:r>
              <a:rPr lang="pt-BR" dirty="0"/>
              <a:t>Se necessário instalar o “</a:t>
            </a:r>
            <a:r>
              <a:rPr lang="pt-BR" dirty="0" err="1"/>
              <a:t>yarn</a:t>
            </a:r>
            <a:r>
              <a:rPr lang="pt-BR" dirty="0"/>
              <a:t>”:</a:t>
            </a:r>
            <a:endParaRPr lang="pt-BR" dirty="0"/>
          </a:p>
          <a:p>
            <a:pPr lvl="1"/>
            <a:r>
              <a:rPr lang="pt-BR" dirty="0"/>
              <a:t>choco </a:t>
            </a:r>
            <a:r>
              <a:rPr lang="pt-BR" dirty="0" err="1"/>
              <a:t>install</a:t>
            </a:r>
            <a:r>
              <a:rPr lang="pt-BR" dirty="0"/>
              <a:t> </a:t>
            </a:r>
            <a:r>
              <a:rPr lang="pt-BR" dirty="0" err="1"/>
              <a:t>yarn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Criando as 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criar as telas, é necessário criar três novos arquivos</a:t>
            </a:r>
            <a:r>
              <a:rPr lang="en-US" altLang="pt-BR" dirty="0"/>
              <a:t> na pasta principal do projeto</a:t>
            </a:r>
            <a:r>
              <a:rPr lang="pt-BR" dirty="0"/>
              <a:t>:</a:t>
            </a:r>
            <a:endParaRPr lang="pt-BR" dirty="0"/>
          </a:p>
          <a:p>
            <a:pPr lvl="1"/>
            <a:r>
              <a:rPr lang="pt-BR" dirty="0"/>
              <a:t>HomeScreen.js</a:t>
            </a:r>
            <a:endParaRPr lang="pt-BR" dirty="0"/>
          </a:p>
          <a:p>
            <a:pPr lvl="1"/>
            <a:r>
              <a:rPr lang="pt-BR" dirty="0"/>
              <a:t>CadastroScreen.js</a:t>
            </a:r>
            <a:endParaRPr lang="pt-BR" dirty="0"/>
          </a:p>
          <a:p>
            <a:pPr lvl="1"/>
            <a:r>
              <a:rPr lang="pt-BR" dirty="0"/>
              <a:t>MostrarScreen.js</a:t>
            </a:r>
            <a:endParaRPr lang="pt-BR" dirty="0"/>
          </a:p>
          <a:p>
            <a:pPr lvl="1"/>
            <a:endParaRPr lang="pt-BR" dirty="0"/>
          </a:p>
          <a:p>
            <a:r>
              <a:rPr lang="pt-BR" dirty="0"/>
              <a:t>Inicialmente, modifique o arquivo HomeScreen.js: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761936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React</a:t>
            </a:r>
            <a:r>
              <a:rPr lang="pt-BR" sz="1600" dirty="0"/>
              <a:t>, {</a:t>
            </a:r>
            <a:r>
              <a:rPr lang="pt-BR" sz="1600" dirty="0" err="1"/>
              <a:t>Component</a:t>
            </a:r>
            <a:r>
              <a:rPr lang="pt-BR" sz="1600" dirty="0"/>
              <a:t>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{</a:t>
            </a:r>
            <a:r>
              <a:rPr lang="pt-BR" sz="1600" dirty="0" err="1"/>
              <a:t>View</a:t>
            </a:r>
            <a:r>
              <a:rPr lang="pt-BR" sz="1600" dirty="0"/>
              <a:t>, Button}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react-native</a:t>
            </a:r>
            <a:r>
              <a:rPr lang="pt-BR" sz="1600" dirty="0"/>
              <a:t>';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 err="1"/>
              <a:t>export</a:t>
            </a:r>
            <a:r>
              <a:rPr lang="pt-BR" sz="1600" dirty="0"/>
              <a:t> default </a:t>
            </a:r>
            <a:r>
              <a:rPr lang="pt-BR" sz="1600" dirty="0" err="1"/>
              <a:t>class</a:t>
            </a:r>
            <a:r>
              <a:rPr lang="pt-BR" sz="1600" dirty="0"/>
              <a:t> </a:t>
            </a:r>
            <a:r>
              <a:rPr lang="pt-BR" sz="1600" dirty="0" err="1"/>
              <a:t>HomeScreen</a:t>
            </a:r>
            <a:r>
              <a:rPr lang="pt-BR" sz="1600" dirty="0"/>
              <a:t> </a:t>
            </a:r>
            <a:r>
              <a:rPr lang="pt-BR" sz="1600" dirty="0" err="1"/>
              <a:t>extends</a:t>
            </a:r>
            <a:r>
              <a:rPr lang="pt-BR" sz="1600" dirty="0"/>
              <a:t> </a:t>
            </a:r>
            <a:r>
              <a:rPr lang="pt-BR" sz="1600" dirty="0" err="1"/>
              <a:t>Component</a:t>
            </a:r>
            <a:r>
              <a:rPr lang="pt-BR" sz="1600" dirty="0"/>
              <a:t>{</a:t>
            </a:r>
            <a:endParaRPr lang="pt-BR" sz="1600" dirty="0"/>
          </a:p>
          <a:p>
            <a:endParaRPr lang="pt-BR" sz="1600" dirty="0"/>
          </a:p>
          <a:p>
            <a:r>
              <a:rPr lang="pt-BR" sz="1600" dirty="0"/>
              <a:t>     </a:t>
            </a:r>
            <a:r>
              <a:rPr lang="pt-BR" sz="1600" dirty="0" err="1"/>
              <a:t>static</a:t>
            </a:r>
            <a:r>
              <a:rPr lang="pt-BR" sz="1600" dirty="0"/>
              <a:t> show = [];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/>
              <a:t>     render(){</a:t>
            </a:r>
            <a:endParaRPr lang="pt-BR" sz="1600" dirty="0"/>
          </a:p>
          <a:p>
            <a:r>
              <a:rPr lang="pt-BR" sz="1600" dirty="0"/>
              <a:t>          </a:t>
            </a:r>
            <a:r>
              <a:rPr lang="pt-BR" sz="1600" dirty="0" err="1"/>
              <a:t>return</a:t>
            </a:r>
            <a:r>
              <a:rPr lang="pt-BR" sz="1600" dirty="0"/>
              <a:t>(</a:t>
            </a:r>
            <a:endParaRPr lang="pt-BR" sz="1600" dirty="0"/>
          </a:p>
          <a:p>
            <a:r>
              <a:rPr lang="pt-BR" sz="1600" dirty="0"/>
              <a:t>               &lt;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            &lt;</a:t>
            </a:r>
            <a:r>
              <a:rPr lang="pt-BR" sz="1600" dirty="0" err="1"/>
              <a:t>View</a:t>
            </a:r>
            <a:r>
              <a:rPr lang="pt-BR" sz="1600" dirty="0"/>
              <a:t> </a:t>
            </a:r>
            <a:r>
              <a:rPr lang="pt-BR" sz="1600" dirty="0" err="1"/>
              <a:t>style</a:t>
            </a:r>
            <a:r>
              <a:rPr lang="pt-BR" sz="1600" dirty="0"/>
              <a:t>={{margin:20}}&gt;</a:t>
            </a:r>
            <a:endParaRPr lang="pt-BR" sz="1600" dirty="0"/>
          </a:p>
          <a:p>
            <a:r>
              <a:rPr lang="pt-BR" sz="1600" dirty="0"/>
              <a:t>                         &lt;Button </a:t>
            </a:r>
            <a:endParaRPr lang="pt-BR" sz="1600" dirty="0"/>
          </a:p>
          <a:p>
            <a:r>
              <a:rPr lang="pt-BR" sz="1600" dirty="0"/>
              <a:t>                              </a:t>
            </a:r>
            <a:r>
              <a:rPr lang="pt-BR" sz="1600" dirty="0" err="1"/>
              <a:t>title</a:t>
            </a:r>
            <a:r>
              <a:rPr lang="pt-BR" sz="1600" dirty="0"/>
              <a:t> = 'Cadastrar’</a:t>
            </a:r>
            <a:endParaRPr lang="pt-BR" sz="1600" dirty="0"/>
          </a:p>
          <a:p>
            <a:r>
              <a:rPr lang="pt-BR" sz="1600" dirty="0"/>
              <a:t>                              </a:t>
            </a:r>
            <a:r>
              <a:rPr lang="pt-BR" sz="1600" dirty="0" err="1"/>
              <a:t>onPress</a:t>
            </a:r>
            <a:r>
              <a:rPr lang="pt-BR" sz="1600" dirty="0"/>
              <a:t> = {() =&gt;</a:t>
            </a:r>
            <a:endParaRPr lang="pt-BR" sz="1600" dirty="0"/>
          </a:p>
          <a:p>
            <a:r>
              <a:rPr lang="pt-BR" sz="1600" dirty="0"/>
              <a:t>                                     </a:t>
            </a:r>
            <a:r>
              <a:rPr lang="pt-BR" sz="1600" dirty="0" err="1"/>
              <a:t>this.props.navigation.navigate</a:t>
            </a:r>
            <a:r>
              <a:rPr lang="pt-BR" sz="1600" dirty="0"/>
              <a:t>('Cadastro’)}</a:t>
            </a:r>
            <a:endParaRPr lang="pt-BR" sz="1600" dirty="0"/>
          </a:p>
          <a:p>
            <a:r>
              <a:rPr lang="pt-BR" sz="1600" dirty="0"/>
              <a:t>                          /&gt;</a:t>
            </a:r>
            <a:endParaRPr lang="pt-BR" sz="1600" dirty="0"/>
          </a:p>
          <a:p>
            <a:r>
              <a:rPr lang="pt-BR" sz="1600" dirty="0"/>
              <a:t>                    &lt;/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br>
              <a:rPr lang="pt-BR" sz="1600" dirty="0"/>
            </a:br>
            <a:r>
              <a:rPr lang="pt-BR" sz="1600" dirty="0"/>
              <a:t>                    &lt;</a:t>
            </a:r>
            <a:r>
              <a:rPr lang="pt-BR" sz="1600" dirty="0" err="1"/>
              <a:t>View</a:t>
            </a:r>
            <a:r>
              <a:rPr lang="pt-BR" sz="1600" dirty="0"/>
              <a:t> </a:t>
            </a:r>
            <a:r>
              <a:rPr lang="pt-BR" sz="1600" dirty="0" err="1"/>
              <a:t>style</a:t>
            </a:r>
            <a:r>
              <a:rPr lang="pt-BR" sz="1600" dirty="0"/>
              <a:t>={{margin:20}}&gt;</a:t>
            </a:r>
            <a:endParaRPr lang="pt-BR" sz="1600" dirty="0"/>
          </a:p>
          <a:p>
            <a:r>
              <a:rPr lang="pt-BR" sz="1600" dirty="0"/>
              <a:t>                         &lt;Button </a:t>
            </a:r>
            <a:endParaRPr lang="pt-BR" sz="1600" dirty="0"/>
          </a:p>
          <a:p>
            <a:r>
              <a:rPr lang="pt-BR" sz="1600" dirty="0"/>
              <a:t>                              </a:t>
            </a:r>
            <a:r>
              <a:rPr lang="pt-BR" sz="1600" dirty="0" err="1"/>
              <a:t>title</a:t>
            </a:r>
            <a:r>
              <a:rPr lang="pt-BR" sz="1600" dirty="0"/>
              <a:t> = 'Mostrar’</a:t>
            </a:r>
            <a:endParaRPr lang="pt-BR" sz="1600" dirty="0"/>
          </a:p>
          <a:p>
            <a:r>
              <a:rPr lang="pt-BR" sz="1600" dirty="0"/>
              <a:t>                              </a:t>
            </a:r>
            <a:r>
              <a:rPr lang="pt-BR" sz="1600" dirty="0" err="1"/>
              <a:t>onPress</a:t>
            </a:r>
            <a:r>
              <a:rPr lang="pt-BR" sz="1600" dirty="0"/>
              <a:t> = {() =&gt; </a:t>
            </a:r>
            <a:endParaRPr lang="pt-BR" sz="1600" dirty="0"/>
          </a:p>
          <a:p>
            <a:r>
              <a:rPr lang="pt-BR" sz="1600" dirty="0"/>
              <a:t>                                      </a:t>
            </a:r>
            <a:r>
              <a:rPr lang="pt-BR" sz="1600" dirty="0" err="1"/>
              <a:t>this.props.navigation.navigate</a:t>
            </a:r>
            <a:r>
              <a:rPr lang="pt-BR" sz="1600" dirty="0"/>
              <a:t>('Mostrar’)}</a:t>
            </a:r>
            <a:endParaRPr lang="pt-BR" sz="1600" dirty="0"/>
          </a:p>
          <a:p>
            <a:r>
              <a:rPr lang="pt-BR" sz="1600" dirty="0"/>
              <a:t>                         /&gt;</a:t>
            </a:r>
            <a:endParaRPr lang="pt-BR" sz="1600" dirty="0"/>
          </a:p>
          <a:p>
            <a:r>
              <a:rPr lang="pt-BR" sz="1600" dirty="0"/>
              <a:t>                    &lt;/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       &lt;/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 );</a:t>
            </a:r>
            <a:endParaRPr lang="pt-BR" sz="1600" dirty="0"/>
          </a:p>
          <a:p>
            <a:r>
              <a:rPr lang="pt-BR" sz="1600" dirty="0"/>
              <a:t>     }</a:t>
            </a:r>
            <a:endParaRPr lang="pt-BR" sz="1600" dirty="0"/>
          </a:p>
          <a:p>
            <a:r>
              <a:rPr lang="en-US" altLang="pt-BR" sz="1600" dirty="0"/>
              <a:t>}</a:t>
            </a:r>
            <a:endParaRPr lang="pt-BR" dirty="0"/>
          </a:p>
        </p:txBody>
      </p:sp>
      <p:sp>
        <p:nvSpPr>
          <p:cNvPr id="3" name="Right Brace 6"/>
          <p:cNvSpPr/>
          <p:nvPr/>
        </p:nvSpPr>
        <p:spPr>
          <a:xfrm>
            <a:off x="6811617" y="33995"/>
            <a:ext cx="304799" cy="43732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8885582" y="67990"/>
            <a:ext cx="231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5" name="Right Brace 6"/>
          <p:cNvSpPr/>
          <p:nvPr/>
        </p:nvSpPr>
        <p:spPr>
          <a:xfrm>
            <a:off x="6811618" y="2174018"/>
            <a:ext cx="808382" cy="333888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885582" y="3381795"/>
            <a:ext cx="2319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Criando os botões que serão mostrados na </a:t>
            </a:r>
            <a:r>
              <a:rPr lang="pt-BR" dirty="0" err="1"/>
              <a:t>HomeScreen</a:t>
            </a:r>
            <a:endParaRPr lang="pt-BR" dirty="0"/>
          </a:p>
        </p:txBody>
      </p:sp>
      <p:sp>
        <p:nvSpPr>
          <p:cNvPr id="7" name="Right Brace 6"/>
          <p:cNvSpPr/>
          <p:nvPr/>
        </p:nvSpPr>
        <p:spPr>
          <a:xfrm>
            <a:off x="6811617" y="1039668"/>
            <a:ext cx="304799" cy="30542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ixaDeTexto 8"/>
          <p:cNvSpPr txBox="1"/>
          <p:nvPr/>
        </p:nvSpPr>
        <p:spPr>
          <a:xfrm>
            <a:off x="8885582" y="730717"/>
            <a:ext cx="2319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Declaração de </a:t>
            </a:r>
            <a:r>
              <a:rPr lang="pt-BR" dirty="0" err="1"/>
              <a:t>array</a:t>
            </a:r>
            <a:r>
              <a:rPr lang="pt-BR" dirty="0"/>
              <a:t> que será utilizado em outras telas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 tela </a:t>
            </a:r>
            <a:r>
              <a:rPr lang="pt-BR" dirty="0" err="1"/>
              <a:t>HomeScreen</a:t>
            </a:r>
            <a:r>
              <a:rPr lang="pt-BR" dirty="0"/>
              <a:t> foi criada com dois botões.</a:t>
            </a:r>
            <a:endParaRPr lang="pt-BR" dirty="0"/>
          </a:p>
          <a:p>
            <a:endParaRPr lang="pt-BR" dirty="0"/>
          </a:p>
          <a:p>
            <a:r>
              <a:rPr lang="pt-BR" dirty="0" err="1"/>
              <a:t>Static</a:t>
            </a:r>
            <a:r>
              <a:rPr lang="pt-BR" dirty="0"/>
              <a:t> “nome do </a:t>
            </a:r>
            <a:r>
              <a:rPr lang="pt-BR" dirty="0" err="1"/>
              <a:t>array</a:t>
            </a:r>
            <a:r>
              <a:rPr lang="pt-BR" dirty="0"/>
              <a:t>” é usado para que este possa ser utilizado em todas telas.</a:t>
            </a:r>
            <a:endParaRPr lang="pt-BR" dirty="0"/>
          </a:p>
          <a:p>
            <a:endParaRPr lang="pt-BR" dirty="0"/>
          </a:p>
          <a:p>
            <a:r>
              <a:rPr lang="pt-BR" dirty="0" err="1"/>
              <a:t>onPress</a:t>
            </a:r>
            <a:r>
              <a:rPr lang="pt-BR" dirty="0"/>
              <a:t> em </a:t>
            </a:r>
            <a:r>
              <a:rPr lang="pt-BR" dirty="0" err="1"/>
              <a:t>button</a:t>
            </a:r>
            <a:r>
              <a:rPr lang="pt-BR" dirty="0"/>
              <a:t> </a:t>
            </a:r>
            <a:r>
              <a:rPr lang="en-US" altLang="pt-BR" dirty="0"/>
              <a:t>define a</a:t>
            </a:r>
            <a:r>
              <a:rPr lang="pt-BR" dirty="0"/>
              <a:t> ação </a:t>
            </a:r>
            <a:r>
              <a:rPr lang="en-US" altLang="pt-BR" dirty="0"/>
              <a:t>que </a:t>
            </a:r>
            <a:r>
              <a:rPr lang="pt-BR" dirty="0"/>
              <a:t>será realizada quando pressionado o botão, neste caso o botão mudará de tela.</a:t>
            </a:r>
            <a:endParaRPr lang="pt-BR" dirty="0"/>
          </a:p>
          <a:p>
            <a:endParaRPr lang="pt-BR" dirty="0"/>
          </a:p>
          <a:p>
            <a:r>
              <a:rPr lang="pt-BR" dirty="0"/>
              <a:t>Agora abra o arquivo CadastroScreen.js e modifique-o: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117693"/>
            <a:ext cx="6732102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React</a:t>
            </a:r>
            <a:r>
              <a:rPr lang="pt-BR" sz="1600" dirty="0"/>
              <a:t>, {</a:t>
            </a:r>
            <a:r>
              <a:rPr lang="pt-BR" sz="1600" dirty="0" err="1"/>
              <a:t>Component</a:t>
            </a:r>
            <a:r>
              <a:rPr lang="pt-BR" sz="1600" dirty="0"/>
              <a:t>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{</a:t>
            </a:r>
            <a:r>
              <a:rPr lang="pt-BR" sz="1600" dirty="0" err="1"/>
              <a:t>View</a:t>
            </a:r>
            <a:r>
              <a:rPr lang="pt-BR" sz="1600" dirty="0"/>
              <a:t>, </a:t>
            </a:r>
            <a:r>
              <a:rPr lang="pt-BR" sz="1600" dirty="0" err="1"/>
              <a:t>Text</a:t>
            </a:r>
            <a:r>
              <a:rPr lang="pt-BR" sz="1600" dirty="0"/>
              <a:t>, </a:t>
            </a:r>
            <a:r>
              <a:rPr lang="pt-BR" sz="1600" dirty="0" err="1"/>
              <a:t>TextInput</a:t>
            </a:r>
            <a:r>
              <a:rPr lang="pt-BR" sz="1600" dirty="0"/>
              <a:t>, Button} </a:t>
            </a:r>
            <a:r>
              <a:rPr lang="pt-BR" sz="1600" dirty="0" err="1"/>
              <a:t>from</a:t>
            </a:r>
            <a:r>
              <a:rPr lang="pt-BR" sz="1600" dirty="0"/>
              <a:t> '</a:t>
            </a:r>
            <a:r>
              <a:rPr lang="pt-BR" sz="1600" dirty="0" err="1"/>
              <a:t>react-native</a:t>
            </a:r>
            <a:r>
              <a:rPr lang="pt-BR" sz="1600" dirty="0"/>
              <a:t>';</a:t>
            </a:r>
            <a:endParaRPr lang="pt-BR" sz="1600" dirty="0"/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HomeScreen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'./</a:t>
            </a:r>
            <a:r>
              <a:rPr lang="pt-BR" sz="1600" dirty="0" err="1"/>
              <a:t>HomeScreen</a:t>
            </a:r>
            <a:r>
              <a:rPr lang="pt-BR" sz="1600" dirty="0"/>
              <a:t>';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 err="1"/>
              <a:t>export</a:t>
            </a:r>
            <a:r>
              <a:rPr lang="pt-BR" sz="1600" dirty="0"/>
              <a:t> default </a:t>
            </a:r>
            <a:r>
              <a:rPr lang="pt-BR" sz="1600" dirty="0" err="1"/>
              <a:t>class</a:t>
            </a:r>
            <a:r>
              <a:rPr lang="pt-BR" sz="1600" dirty="0"/>
              <a:t> </a:t>
            </a:r>
            <a:r>
              <a:rPr lang="pt-BR" sz="1600" dirty="0" err="1"/>
              <a:t>CadastroScreen</a:t>
            </a:r>
            <a:r>
              <a:rPr lang="pt-BR" sz="1600" dirty="0"/>
              <a:t> </a:t>
            </a:r>
            <a:r>
              <a:rPr lang="pt-BR" sz="1600" dirty="0" err="1"/>
              <a:t>extends</a:t>
            </a:r>
            <a:r>
              <a:rPr lang="pt-BR" sz="1600" dirty="0"/>
              <a:t> </a:t>
            </a:r>
            <a:r>
              <a:rPr lang="pt-BR" sz="1600" dirty="0" err="1"/>
              <a:t>Component</a:t>
            </a:r>
            <a:r>
              <a:rPr lang="pt-BR" sz="1600" dirty="0"/>
              <a:t>{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/>
              <a:t>     mensagem = {</a:t>
            </a:r>
            <a:endParaRPr lang="pt-BR" sz="1600" dirty="0"/>
          </a:p>
          <a:p>
            <a:r>
              <a:rPr lang="pt-BR" sz="1600" dirty="0"/>
              <a:t>          palavra:‘ ’</a:t>
            </a:r>
            <a:endParaRPr lang="pt-BR" sz="1600" dirty="0"/>
          </a:p>
          <a:p>
            <a:r>
              <a:rPr lang="pt-BR" sz="1600" dirty="0"/>
              <a:t>     }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/>
              <a:t>     _</a:t>
            </a:r>
            <a:r>
              <a:rPr lang="pt-BR" sz="1600" dirty="0" err="1"/>
              <a:t>getButton</a:t>
            </a:r>
            <a:r>
              <a:rPr lang="pt-BR" sz="1600" dirty="0"/>
              <a:t> = () =&gt;{</a:t>
            </a:r>
            <a:endParaRPr lang="pt-BR" sz="1600" dirty="0"/>
          </a:p>
          <a:p>
            <a:r>
              <a:rPr lang="pt-BR" sz="1600" dirty="0"/>
              <a:t>          </a:t>
            </a:r>
            <a:r>
              <a:rPr lang="pt-BR" sz="1600" dirty="0" err="1"/>
              <a:t>HomeScreen.show.push</a:t>
            </a:r>
            <a:r>
              <a:rPr lang="pt-BR" sz="1600" dirty="0"/>
              <a:t>(</a:t>
            </a:r>
            <a:r>
              <a:rPr lang="pt-BR" sz="1600" dirty="0" err="1"/>
              <a:t>this.mensagem.palavra</a:t>
            </a:r>
            <a:r>
              <a:rPr lang="pt-BR" sz="1600" dirty="0"/>
              <a:t>+'\n’);</a:t>
            </a:r>
            <a:endParaRPr lang="pt-BR" sz="1600" dirty="0"/>
          </a:p>
          <a:p>
            <a:r>
              <a:rPr lang="pt-BR" sz="1600" dirty="0"/>
              <a:t>     }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/>
              <a:t>     render(){</a:t>
            </a:r>
            <a:endParaRPr lang="pt-BR" sz="1600" dirty="0"/>
          </a:p>
          <a:p>
            <a:r>
              <a:rPr lang="pt-BR" sz="1600" dirty="0"/>
              <a:t>          </a:t>
            </a:r>
            <a:r>
              <a:rPr lang="pt-BR" sz="1600" dirty="0" err="1"/>
              <a:t>return</a:t>
            </a:r>
            <a:r>
              <a:rPr lang="pt-BR" sz="1600" dirty="0"/>
              <a:t>(</a:t>
            </a:r>
            <a:endParaRPr lang="pt-BR" sz="1600" dirty="0"/>
          </a:p>
          <a:p>
            <a:r>
              <a:rPr lang="pt-BR" sz="1600" dirty="0"/>
              <a:t>               &lt;</a:t>
            </a:r>
            <a:r>
              <a:rPr lang="pt-BR" sz="1600" dirty="0" err="1"/>
              <a:t>View</a:t>
            </a:r>
            <a:r>
              <a:rPr lang="pt-BR" sz="1600" dirty="0"/>
              <a:t> </a:t>
            </a:r>
            <a:r>
              <a:rPr lang="pt-BR" sz="1600" dirty="0" err="1"/>
              <a:t>style</a:t>
            </a:r>
            <a:r>
              <a:rPr lang="pt-BR" sz="1600" dirty="0"/>
              <a:t>={{ </a:t>
            </a:r>
            <a:r>
              <a:rPr lang="pt-BR" sz="1600" dirty="0" err="1"/>
              <a:t>flex</a:t>
            </a:r>
            <a:r>
              <a:rPr lang="pt-BR" sz="1600" dirty="0"/>
              <a:t>: 1, </a:t>
            </a:r>
            <a:r>
              <a:rPr lang="pt-BR" sz="1600" dirty="0" err="1"/>
              <a:t>justifyContent</a:t>
            </a:r>
            <a:r>
              <a:rPr lang="pt-BR" sz="1600" dirty="0"/>
              <a:t>: 'center', </a:t>
            </a:r>
            <a:endParaRPr lang="pt-BR" sz="1600" dirty="0"/>
          </a:p>
          <a:p>
            <a:r>
              <a:rPr lang="pt-BR" sz="1600" dirty="0"/>
              <a:t>                                                              </a:t>
            </a:r>
            <a:r>
              <a:rPr lang="pt-BR" sz="1600" dirty="0" err="1"/>
              <a:t>alignItems</a:t>
            </a:r>
            <a:r>
              <a:rPr lang="pt-BR" sz="1600" dirty="0"/>
              <a:t>: 'center' }}&gt;</a:t>
            </a:r>
            <a:endParaRPr lang="pt-BR" sz="1600" dirty="0"/>
          </a:p>
          <a:p>
            <a:r>
              <a:rPr lang="pt-BR" sz="1600" dirty="0"/>
              <a:t>               &lt;</a:t>
            </a:r>
            <a:r>
              <a:rPr lang="pt-BR" sz="1600" dirty="0" err="1"/>
              <a:t>Text</a:t>
            </a:r>
            <a:r>
              <a:rPr lang="pt-BR" sz="1600" dirty="0"/>
              <a:t>&gt;Cadastro&lt;/</a:t>
            </a:r>
            <a:r>
              <a:rPr lang="pt-BR" sz="1600" dirty="0" err="1"/>
              <a:t>Text</a:t>
            </a:r>
            <a:r>
              <a:rPr lang="pt-BR" sz="1600" dirty="0"/>
              <a:t>&gt;</a:t>
            </a:r>
            <a:endParaRPr lang="pt-BR" sz="1600" dirty="0"/>
          </a:p>
          <a:p>
            <a:br>
              <a:rPr lang="pt-BR" sz="1600" dirty="0"/>
            </a:br>
            <a:r>
              <a:rPr lang="pt-BR" sz="1600" dirty="0"/>
              <a:t>               &lt;</a:t>
            </a:r>
            <a:r>
              <a:rPr lang="pt-BR" sz="1600" dirty="0" err="1"/>
              <a:t>TextInput</a:t>
            </a:r>
            <a:endParaRPr lang="pt-BR" sz="1600" dirty="0"/>
          </a:p>
          <a:p>
            <a:r>
              <a:rPr lang="pt-BR" sz="1600" dirty="0"/>
              <a:t>                    </a:t>
            </a:r>
            <a:r>
              <a:rPr lang="pt-BR" sz="1600" dirty="0" err="1"/>
              <a:t>style</a:t>
            </a:r>
            <a:r>
              <a:rPr lang="pt-BR" sz="1600" dirty="0"/>
              <a:t>={{</a:t>
            </a:r>
            <a:r>
              <a:rPr lang="pt-BR" sz="1600" dirty="0" err="1"/>
              <a:t>height</a:t>
            </a:r>
            <a:r>
              <a:rPr lang="pt-BR" sz="1600" dirty="0"/>
              <a:t>: 40}}</a:t>
            </a:r>
            <a:endParaRPr lang="pt-BR" sz="1600" dirty="0"/>
          </a:p>
          <a:p>
            <a:r>
              <a:rPr lang="pt-BR" sz="1600" dirty="0"/>
              <a:t>                    </a:t>
            </a:r>
            <a:r>
              <a:rPr lang="pt-BR" sz="1600" dirty="0" err="1"/>
              <a:t>placeholder</a:t>
            </a:r>
            <a:r>
              <a:rPr lang="pt-BR" sz="1600" dirty="0"/>
              <a:t>="Insira aqui </a:t>
            </a:r>
            <a:r>
              <a:rPr lang="en-US" altLang="pt-BR" sz="1600" dirty="0"/>
              <a:t>o </a:t>
            </a:r>
            <a:r>
              <a:rPr lang="pt-BR" sz="1600" dirty="0"/>
              <a:t>que deseja cadastrar"</a:t>
            </a:r>
            <a:endParaRPr lang="pt-BR" sz="1600" dirty="0"/>
          </a:p>
          <a:p>
            <a:r>
              <a:rPr lang="pt-BR" sz="1600" dirty="0"/>
              <a:t>                    </a:t>
            </a:r>
            <a:r>
              <a:rPr lang="pt-BR" sz="1600" dirty="0" err="1"/>
              <a:t>onChangeText</a:t>
            </a:r>
            <a:r>
              <a:rPr lang="pt-BR" sz="1600" dirty="0"/>
              <a:t>={(</a:t>
            </a:r>
            <a:r>
              <a:rPr lang="pt-BR" sz="1600" dirty="0" err="1"/>
              <a:t>text</a:t>
            </a:r>
            <a:r>
              <a:rPr lang="pt-BR" sz="1600" dirty="0"/>
              <a:t>) =&gt; </a:t>
            </a:r>
            <a:endParaRPr lang="pt-BR" sz="1600" dirty="0" err="1"/>
          </a:p>
          <a:p>
            <a:r>
              <a:rPr lang="pt-BR" sz="1600" dirty="0" err="1"/>
              <a:t>                                                  </a:t>
            </a:r>
            <a:r>
              <a:rPr lang="en-US" altLang="pt-BR" sz="1600" dirty="0" err="1"/>
              <a:t>t</a:t>
            </a:r>
            <a:r>
              <a:rPr lang="pt-BR" sz="1600" dirty="0" err="1"/>
              <a:t>his.mensagem.palavra</a:t>
            </a:r>
            <a:r>
              <a:rPr lang="pt-BR" sz="1600" dirty="0"/>
              <a:t> = </a:t>
            </a:r>
            <a:r>
              <a:rPr lang="pt-BR" sz="1600" dirty="0" err="1"/>
              <a:t>text</a:t>
            </a:r>
            <a:r>
              <a:rPr lang="pt-BR" sz="1600" dirty="0"/>
              <a:t>}</a:t>
            </a:r>
            <a:endParaRPr lang="pt-BR" sz="1600" dirty="0"/>
          </a:p>
          <a:p>
            <a:r>
              <a:rPr lang="pt-BR" sz="1600" dirty="0"/>
              <a:t>                /&gt;</a:t>
            </a:r>
            <a:endParaRPr lang="pt-BR" sz="1600" dirty="0"/>
          </a:p>
          <a:p>
            <a:br>
              <a:rPr lang="pt-BR" sz="1600" dirty="0"/>
            </a:br>
            <a:endParaRPr lang="pt-BR" sz="1600" dirty="0"/>
          </a:p>
        </p:txBody>
      </p:sp>
      <p:sp>
        <p:nvSpPr>
          <p:cNvPr id="5" name="Right Brace 6"/>
          <p:cNvSpPr/>
          <p:nvPr/>
        </p:nvSpPr>
        <p:spPr>
          <a:xfrm>
            <a:off x="6732104" y="104834"/>
            <a:ext cx="304799" cy="76941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ixaDeTexto 6"/>
          <p:cNvSpPr txBox="1"/>
          <p:nvPr/>
        </p:nvSpPr>
        <p:spPr>
          <a:xfrm>
            <a:off x="8547652" y="303224"/>
            <a:ext cx="1643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8" name="Right Brace 6"/>
          <p:cNvSpPr/>
          <p:nvPr/>
        </p:nvSpPr>
        <p:spPr>
          <a:xfrm>
            <a:off x="6732103" y="1410174"/>
            <a:ext cx="304799" cy="65716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ixaDeTexto 8"/>
          <p:cNvSpPr txBox="1"/>
          <p:nvPr/>
        </p:nvSpPr>
        <p:spPr>
          <a:xfrm>
            <a:off x="8547652" y="1277092"/>
            <a:ext cx="2570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Objeto que receberá o que foi digitado no </a:t>
            </a:r>
            <a:r>
              <a:rPr lang="pt-BR" dirty="0" err="1"/>
              <a:t>textInput</a:t>
            </a:r>
            <a:r>
              <a:rPr lang="pt-BR" dirty="0"/>
              <a:t>. </a:t>
            </a:r>
            <a:endParaRPr lang="pt-BR" dirty="0"/>
          </a:p>
        </p:txBody>
      </p:sp>
      <p:sp>
        <p:nvSpPr>
          <p:cNvPr id="10" name="Right Brace 6"/>
          <p:cNvSpPr/>
          <p:nvPr/>
        </p:nvSpPr>
        <p:spPr>
          <a:xfrm>
            <a:off x="6732102" y="2364330"/>
            <a:ext cx="304799" cy="76941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ixaDeTexto 10"/>
          <p:cNvSpPr txBox="1"/>
          <p:nvPr/>
        </p:nvSpPr>
        <p:spPr>
          <a:xfrm>
            <a:off x="8547652" y="2364330"/>
            <a:ext cx="2570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Função criada para salvar o conteúdo do objeto no </a:t>
            </a:r>
            <a:r>
              <a:rPr lang="pt-BR" dirty="0" err="1"/>
              <a:t>array</a:t>
            </a:r>
            <a:r>
              <a:rPr lang="pt-BR" dirty="0"/>
              <a:t>.</a:t>
            </a:r>
            <a:endParaRPr lang="pt-BR" dirty="0"/>
          </a:p>
        </p:txBody>
      </p:sp>
      <p:sp>
        <p:nvSpPr>
          <p:cNvPr id="12" name="Right Brace 6"/>
          <p:cNvSpPr/>
          <p:nvPr/>
        </p:nvSpPr>
        <p:spPr>
          <a:xfrm>
            <a:off x="6732102" y="3429000"/>
            <a:ext cx="304799" cy="269350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ixaDeTexto 12"/>
          <p:cNvSpPr txBox="1"/>
          <p:nvPr/>
        </p:nvSpPr>
        <p:spPr>
          <a:xfrm>
            <a:off x="8547652" y="4591086"/>
            <a:ext cx="2491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Componentes de tela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33280" y="5521960"/>
            <a:ext cx="2099310" cy="1045845"/>
          </a:xfrm>
        </p:spPr>
        <p:txBody>
          <a:bodyPr/>
          <a:p>
            <a:pPr algn="ctr"/>
            <a:r>
              <a:rPr lang="en-US" altLang="pt-BR" dirty="0"/>
              <a:t>1/2</a:t>
            </a:r>
            <a:endParaRPr lang="en-US" alt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45774"/>
            <a:ext cx="65200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              &lt;</a:t>
            </a:r>
            <a:r>
              <a:rPr lang="pt-BR" dirty="0" err="1"/>
              <a:t>View</a:t>
            </a:r>
            <a:r>
              <a:rPr lang="pt-BR" dirty="0"/>
              <a:t> </a:t>
            </a:r>
            <a:r>
              <a:rPr lang="pt-BR" dirty="0" err="1"/>
              <a:t>style</a:t>
            </a:r>
            <a:r>
              <a:rPr lang="pt-BR" dirty="0"/>
              <a:t>={{margin:20}}&gt;</a:t>
            </a:r>
            <a:endParaRPr lang="pt-BR" dirty="0"/>
          </a:p>
          <a:p>
            <a:r>
              <a:rPr lang="pt-BR" dirty="0"/>
              <a:t>                    &lt;Button </a:t>
            </a:r>
            <a:endParaRPr lang="pt-BR" dirty="0"/>
          </a:p>
          <a:p>
            <a:r>
              <a:rPr lang="pt-BR" dirty="0"/>
              <a:t>                         </a:t>
            </a:r>
            <a:r>
              <a:rPr lang="pt-BR" dirty="0" err="1"/>
              <a:t>title</a:t>
            </a:r>
            <a:r>
              <a:rPr lang="pt-BR" dirty="0"/>
              <a:t>="Salvar"</a:t>
            </a:r>
            <a:endParaRPr lang="pt-BR" dirty="0"/>
          </a:p>
          <a:p>
            <a:r>
              <a:rPr lang="pt-BR" dirty="0"/>
              <a:t>                         </a:t>
            </a:r>
            <a:r>
              <a:rPr lang="pt-BR" dirty="0" err="1"/>
              <a:t>onPress</a:t>
            </a:r>
            <a:r>
              <a:rPr lang="pt-BR" dirty="0"/>
              <a:t>={() =&gt; </a:t>
            </a:r>
            <a:r>
              <a:rPr lang="pt-BR" dirty="0" err="1"/>
              <a:t>this</a:t>
            </a:r>
            <a:r>
              <a:rPr lang="pt-BR" dirty="0"/>
              <a:t>._</a:t>
            </a:r>
            <a:r>
              <a:rPr lang="pt-BR" dirty="0" err="1"/>
              <a:t>getButton</a:t>
            </a:r>
            <a:r>
              <a:rPr lang="pt-BR" dirty="0"/>
              <a:t>()}</a:t>
            </a:r>
            <a:endParaRPr lang="pt-BR" dirty="0"/>
          </a:p>
          <a:p>
            <a:r>
              <a:rPr lang="pt-BR" dirty="0"/>
              <a:t>                     /&gt;</a:t>
            </a:r>
            <a:br>
              <a:rPr lang="pt-BR" dirty="0"/>
            </a:br>
            <a:r>
              <a:rPr lang="pt-BR" dirty="0"/>
              <a:t>                &lt;/</a:t>
            </a:r>
            <a:r>
              <a:rPr lang="pt-BR" dirty="0" err="1"/>
              <a:t>View</a:t>
            </a:r>
            <a:r>
              <a:rPr lang="pt-BR" dirty="0"/>
              <a:t>&gt;</a:t>
            </a:r>
            <a:endParaRPr lang="pt-BR" dirty="0"/>
          </a:p>
          <a:p>
            <a:r>
              <a:rPr lang="pt-BR" dirty="0"/>
              <a:t>           &lt;/</a:t>
            </a:r>
            <a:r>
              <a:rPr lang="pt-BR" dirty="0" err="1"/>
              <a:t>View</a:t>
            </a:r>
            <a:r>
              <a:rPr lang="pt-BR" dirty="0"/>
              <a:t>&gt;</a:t>
            </a:r>
            <a:endParaRPr lang="pt-BR" dirty="0"/>
          </a:p>
          <a:p>
            <a:r>
              <a:rPr lang="pt-BR" dirty="0"/>
              <a:t>       );</a:t>
            </a:r>
            <a:endParaRPr lang="pt-BR" dirty="0"/>
          </a:p>
          <a:p>
            <a:r>
              <a:rPr lang="pt-BR" dirty="0"/>
              <a:t>  }</a:t>
            </a:r>
            <a:br>
              <a:rPr lang="pt-BR" dirty="0"/>
            </a:br>
            <a:r>
              <a:rPr lang="pt-BR" dirty="0"/>
              <a:t>}</a:t>
            </a:r>
            <a:endParaRPr lang="pt-BR" dirty="0"/>
          </a:p>
          <a:p>
            <a:endParaRPr lang="pt-BR" dirty="0"/>
          </a:p>
        </p:txBody>
      </p:sp>
      <p:sp>
        <p:nvSpPr>
          <p:cNvPr id="3" name="Right Brace 6"/>
          <p:cNvSpPr/>
          <p:nvPr/>
        </p:nvSpPr>
        <p:spPr>
          <a:xfrm>
            <a:off x="6679096" y="145774"/>
            <a:ext cx="278295" cy="193481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8488017" y="928516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Componentes de tela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/>
        </p:nvSpPr>
        <p:spPr>
          <a:xfrm>
            <a:off x="9733280" y="5521960"/>
            <a:ext cx="2099310" cy="104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dirty="0"/>
              <a:t>2</a:t>
            </a:r>
            <a:r>
              <a:rPr lang="en-US" altLang="pt-BR" dirty="0"/>
              <a:t>/2</a:t>
            </a:r>
            <a:endParaRPr lang="en-US" alt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5982</Words>
  <Application>WPS Presentation</Application>
  <PresentationFormat>Widescreen</PresentationFormat>
  <Paragraphs>216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OpenSymbol</vt:lpstr>
      <vt:lpstr>Gubbi</vt:lpstr>
      <vt:lpstr>Tema do Office</vt:lpstr>
      <vt:lpstr>React Native</vt:lpstr>
      <vt:lpstr>Tópicos do curso</vt:lpstr>
      <vt:lpstr>Telas</vt:lpstr>
      <vt:lpstr>Configuração</vt:lpstr>
      <vt:lpstr>Criando as telas</vt:lpstr>
      <vt:lpstr>PowerPoint 演示文稿</vt:lpstr>
      <vt:lpstr>Telas</vt:lpstr>
      <vt:lpstr>1/2</vt:lpstr>
      <vt:lpstr>PowerPoint 演示文稿</vt:lpstr>
      <vt:lpstr>Telas</vt:lpstr>
      <vt:lpstr>PowerPoint 演示文稿</vt:lpstr>
      <vt:lpstr>Telas</vt:lpstr>
      <vt:lpstr>PowerPoint 演示文稿</vt:lpstr>
      <vt:lpstr>PowerPoint 演示文稿</vt:lpstr>
      <vt:lpstr>Telas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Joao Queiroz</dc:creator>
  <cp:lastModifiedBy>rone</cp:lastModifiedBy>
  <cp:revision>25</cp:revision>
  <dcterms:created xsi:type="dcterms:W3CDTF">2019-08-14T10:54:37Z</dcterms:created>
  <dcterms:modified xsi:type="dcterms:W3CDTF">2019-08-14T10:54:37Z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