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58" r:id="rId5"/>
    <p:sldId id="261" r:id="rId6"/>
    <p:sldId id="272" r:id="rId7"/>
    <p:sldId id="271" r:id="rId8"/>
    <p:sldId id="262" r:id="rId9"/>
    <p:sldId id="273" r:id="rId10"/>
    <p:sldId id="274" r:id="rId11"/>
    <p:sldId id="275" r:id="rId12"/>
    <p:sldId id="276" r:id="rId13"/>
    <p:sldId id="269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60F3-A476-4508-8766-64CB574FCD91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50522-4A9E-43EF-8A44-724DCA580030}" type="slidenum">
              <a:rPr lang="pt-BR" smtClean="0"/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https://facebook.github.io/react-native/docs/permissionsandroi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/>
              <a:t>React</a:t>
            </a:r>
            <a:r>
              <a:rPr lang="pt-BR" dirty="0"/>
              <a:t> </a:t>
            </a:r>
            <a:r>
              <a:rPr lang="pt-BR" dirty="0" err="1"/>
              <a:t>Native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Módulo </a:t>
            </a:r>
            <a:r>
              <a:rPr lang="" altLang="en-US" dirty="0"/>
              <a:t>6</a:t>
            </a:r>
            <a:r>
              <a:rPr lang="en-US" altLang="en-US" dirty="0"/>
              <a:t> - </a:t>
            </a:r>
            <a:r>
              <a:rPr lang="" altLang="en-US" dirty="0"/>
              <a:t>Download de arquivos em PDF</a:t>
            </a:r>
            <a:endParaRPr lang="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downloadFile</a:t>
            </a:r>
            <a:r>
              <a:rPr lang="pt-BR" dirty="0"/>
              <a:t>(</a:t>
            </a:r>
            <a:r>
              <a:rPr lang="pt-BR" dirty="0" err="1"/>
              <a:t>url</a:t>
            </a:r>
            <a:r>
              <a:rPr lang="pt-BR" dirty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 .</a:t>
            </a:r>
            <a:r>
              <a:rPr lang="pt-BR" dirty="0" err="1"/>
              <a:t>fetch</a:t>
            </a:r>
            <a:r>
              <a:rPr lang="pt-BR" dirty="0"/>
              <a:t> é onde se define qual será o método de requisição, qual será a </a:t>
            </a:r>
            <a:r>
              <a:rPr lang="pt-BR" dirty="0" err="1"/>
              <a:t>url</a:t>
            </a:r>
            <a:r>
              <a:rPr lang="pt-BR" dirty="0"/>
              <a:t> utilizada, e as configurações da requisição (se houver).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Caso o sistema for iOS a reposta tem que utilizar uma função do </a:t>
            </a:r>
            <a:r>
              <a:rPr lang="pt-BR" dirty="0" err="1"/>
              <a:t>RNFetchBlob</a:t>
            </a:r>
            <a:r>
              <a:rPr lang="pt-BR" dirty="0"/>
              <a:t> e se for Android outro, porque no iOS já existem apps padrões que executam cada função de abrir arquivo.</a:t>
            </a:r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getPDF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Na parte </a:t>
            </a:r>
            <a:r>
              <a:rPr lang="pt-BR" dirty="0" err="1"/>
              <a:t>onPress</a:t>
            </a:r>
            <a:r>
              <a:rPr lang="pt-BR" dirty="0"/>
              <a:t> do botão é onde será chamada a função de download e será passada a </a:t>
            </a:r>
            <a:r>
              <a:rPr lang="pt-BR" dirty="0" err="1"/>
              <a:t>url</a:t>
            </a:r>
            <a:r>
              <a:rPr lang="pt-BR" dirty="0"/>
              <a:t> que contém o PDF;</a:t>
            </a:r>
            <a:endParaRPr lang="pt-BR" dirty="0"/>
          </a:p>
          <a:p>
            <a:endParaRPr lang="pt-BR" dirty="0"/>
          </a:p>
          <a:p>
            <a:r>
              <a:rPr lang="pt-BR" dirty="0"/>
              <a:t>A função de permissão </a:t>
            </a:r>
            <a:r>
              <a:rPr lang="pt-BR" dirty="0" err="1"/>
              <a:t>android</a:t>
            </a:r>
            <a:r>
              <a:rPr lang="pt-BR" dirty="0"/>
              <a:t> possui inúmeras permissões de acesso, que estão disponíveis na documentação em: </a:t>
            </a:r>
            <a:r>
              <a:rPr lang="pt-BR" dirty="0">
                <a:hlinkClick r:id="rId1"/>
              </a:rPr>
              <a:t>https://facebook.github.io/</a:t>
            </a:r>
            <a:r>
              <a:rPr lang="pt-BR" dirty="0" err="1">
                <a:hlinkClick r:id="rId1"/>
              </a:rPr>
              <a:t>react-native</a:t>
            </a:r>
            <a:r>
              <a:rPr lang="pt-BR" dirty="0">
                <a:hlinkClick r:id="rId1"/>
              </a:rPr>
              <a:t>/</a:t>
            </a:r>
            <a:r>
              <a:rPr lang="pt-BR" dirty="0" err="1">
                <a:hlinkClick r:id="rId1"/>
              </a:rPr>
              <a:t>docs</a:t>
            </a:r>
            <a:r>
              <a:rPr lang="pt-BR" dirty="0">
                <a:hlinkClick r:id="rId1"/>
              </a:rPr>
              <a:t>/</a:t>
            </a:r>
            <a:r>
              <a:rPr lang="pt-BR" dirty="0" err="1">
                <a:hlinkClick r:id="rId1"/>
              </a:rPr>
              <a:t>permissionsandroid</a:t>
            </a:r>
            <a:r>
              <a:rPr lang="pt-BR" dirty="0"/>
              <a:t>;</a:t>
            </a:r>
            <a:endParaRPr lang="pt-BR" dirty="0"/>
          </a:p>
          <a:p>
            <a:endParaRPr lang="pt-BR" dirty="0"/>
          </a:p>
          <a:p>
            <a:r>
              <a:rPr lang="pt-BR" dirty="0"/>
              <a:t>Caso o app seja para Android 5.0 abaixo as permissões são necessárias serem incluídas no AndroidManifest.xml;</a:t>
            </a:r>
            <a:endParaRPr lang="pt-BR" dirty="0"/>
          </a:p>
          <a:p>
            <a:endParaRPr lang="pt-BR" dirty="0"/>
          </a:p>
          <a:p>
            <a:r>
              <a:rPr lang="pt-BR" dirty="0"/>
              <a:t>Agora abra o arquivo App.js e modifique-o.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" y="119270"/>
            <a:ext cx="718267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/>
              <a:t>import</a:t>
            </a:r>
            <a:r>
              <a:rPr lang="pt-BR" dirty="0"/>
              <a:t> </a:t>
            </a:r>
            <a:r>
              <a:rPr lang="pt-BR" dirty="0" err="1"/>
              <a:t>React</a:t>
            </a:r>
            <a:r>
              <a:rPr lang="pt-BR" dirty="0"/>
              <a:t>, {</a:t>
            </a:r>
            <a:r>
              <a:rPr lang="pt-BR" dirty="0" err="1"/>
              <a:t>Component</a:t>
            </a:r>
            <a:r>
              <a:rPr lang="pt-BR" dirty="0"/>
              <a:t>} </a:t>
            </a:r>
            <a:r>
              <a:rPr lang="pt-BR" dirty="0" err="1"/>
              <a:t>from</a:t>
            </a:r>
            <a:r>
              <a:rPr lang="pt-BR" dirty="0"/>
              <a:t> '</a:t>
            </a:r>
            <a:r>
              <a:rPr lang="pt-BR" dirty="0" err="1"/>
              <a:t>react</a:t>
            </a:r>
            <a:r>
              <a:rPr lang="pt-BR" dirty="0"/>
              <a:t>';</a:t>
            </a:r>
            <a:endParaRPr lang="pt-BR" dirty="0"/>
          </a:p>
          <a:p>
            <a:r>
              <a:rPr lang="pt-BR" dirty="0" err="1"/>
              <a:t>import</a:t>
            </a:r>
            <a:r>
              <a:rPr lang="pt-BR" dirty="0"/>
              <a:t> {</a:t>
            </a:r>
            <a:r>
              <a:rPr lang="pt-BR" dirty="0" err="1"/>
              <a:t>createStackNavigator</a:t>
            </a:r>
            <a:r>
              <a:rPr lang="pt-BR" dirty="0"/>
              <a:t>, </a:t>
            </a:r>
            <a:r>
              <a:rPr lang="pt-BR" dirty="0" err="1"/>
              <a:t>createAppContainer</a:t>
            </a:r>
            <a:r>
              <a:rPr lang="pt-BR" dirty="0"/>
              <a:t>} </a:t>
            </a:r>
            <a:r>
              <a:rPr lang="pt-BR" dirty="0" err="1"/>
              <a:t>from</a:t>
            </a:r>
            <a:r>
              <a:rPr lang="pt-BR" dirty="0"/>
              <a:t> '</a:t>
            </a:r>
            <a:r>
              <a:rPr lang="pt-BR" dirty="0" err="1"/>
              <a:t>react-navigation</a:t>
            </a:r>
            <a:r>
              <a:rPr lang="pt-BR" dirty="0"/>
              <a:t>';</a:t>
            </a:r>
            <a:endParaRPr lang="pt-BR" dirty="0"/>
          </a:p>
          <a:p>
            <a:r>
              <a:rPr lang="pt-BR" dirty="0" err="1"/>
              <a:t>import</a:t>
            </a:r>
            <a:r>
              <a:rPr lang="pt-BR" dirty="0"/>
              <a:t> </a:t>
            </a:r>
            <a:r>
              <a:rPr lang="pt-BR" dirty="0" err="1"/>
              <a:t>Activity</a:t>
            </a:r>
            <a:r>
              <a:rPr lang="pt-BR" dirty="0"/>
              <a:t> </a:t>
            </a:r>
            <a:r>
              <a:rPr lang="pt-BR" dirty="0" err="1"/>
              <a:t>from</a:t>
            </a:r>
            <a:r>
              <a:rPr lang="pt-BR" dirty="0"/>
              <a:t> './</a:t>
            </a:r>
            <a:r>
              <a:rPr lang="pt-BR" dirty="0" err="1"/>
              <a:t>Activity</a:t>
            </a:r>
            <a:r>
              <a:rPr lang="pt-BR" dirty="0"/>
              <a:t>';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 err="1"/>
              <a:t>const</a:t>
            </a:r>
            <a:r>
              <a:rPr lang="pt-BR" dirty="0"/>
              <a:t> </a:t>
            </a:r>
            <a:r>
              <a:rPr lang="pt-BR" dirty="0" err="1"/>
              <a:t>AppNavigator</a:t>
            </a:r>
            <a:r>
              <a:rPr lang="pt-BR" dirty="0"/>
              <a:t> = </a:t>
            </a:r>
            <a:r>
              <a:rPr lang="pt-BR" dirty="0" err="1"/>
              <a:t>createStackNavigator</a:t>
            </a:r>
            <a:r>
              <a:rPr lang="pt-BR" dirty="0"/>
              <a:t>(</a:t>
            </a:r>
            <a:endParaRPr lang="pt-BR" dirty="0"/>
          </a:p>
          <a:p>
            <a:r>
              <a:rPr lang="pt-BR" dirty="0"/>
              <a:t>  {</a:t>
            </a:r>
            <a:endParaRPr lang="pt-BR" dirty="0"/>
          </a:p>
          <a:p>
            <a:r>
              <a:rPr lang="pt-BR" dirty="0"/>
              <a:t>    </a:t>
            </a:r>
            <a:r>
              <a:rPr lang="pt-BR" dirty="0" err="1"/>
              <a:t>Main</a:t>
            </a:r>
            <a:r>
              <a:rPr lang="pt-BR" dirty="0"/>
              <a:t>: {</a:t>
            </a:r>
            <a:endParaRPr lang="pt-BR" dirty="0"/>
          </a:p>
          <a:p>
            <a:r>
              <a:rPr lang="pt-BR" dirty="0"/>
              <a:t>      </a:t>
            </a:r>
            <a:r>
              <a:rPr lang="pt-BR" dirty="0" err="1"/>
              <a:t>screen</a:t>
            </a:r>
            <a:r>
              <a:rPr lang="pt-BR" dirty="0"/>
              <a:t>: </a:t>
            </a:r>
            <a:r>
              <a:rPr lang="pt-BR" dirty="0" err="1"/>
              <a:t>Activity</a:t>
            </a:r>
            <a:endParaRPr lang="pt-BR" dirty="0"/>
          </a:p>
          <a:p>
            <a:r>
              <a:rPr lang="pt-BR" dirty="0"/>
              <a:t>    }</a:t>
            </a:r>
            <a:endParaRPr lang="pt-BR" dirty="0"/>
          </a:p>
          <a:p>
            <a:r>
              <a:rPr lang="pt-BR" dirty="0"/>
              <a:t>  });</a:t>
            </a:r>
            <a:endParaRPr lang="pt-BR" dirty="0"/>
          </a:p>
          <a:p>
            <a:endParaRPr lang="pt-BR" dirty="0"/>
          </a:p>
          <a:p>
            <a:r>
              <a:rPr lang="pt-BR" dirty="0" err="1"/>
              <a:t>const</a:t>
            </a:r>
            <a:r>
              <a:rPr lang="pt-BR" dirty="0"/>
              <a:t> </a:t>
            </a:r>
            <a:r>
              <a:rPr lang="pt-BR" dirty="0" err="1"/>
              <a:t>AppContainer</a:t>
            </a:r>
            <a:r>
              <a:rPr lang="pt-BR" dirty="0"/>
              <a:t> = </a:t>
            </a:r>
            <a:r>
              <a:rPr lang="pt-BR" dirty="0" err="1"/>
              <a:t>createAppContainer</a:t>
            </a:r>
            <a:r>
              <a:rPr lang="pt-BR" dirty="0"/>
              <a:t>(</a:t>
            </a:r>
            <a:r>
              <a:rPr lang="pt-BR" dirty="0" err="1"/>
              <a:t>AppNavigator</a:t>
            </a:r>
            <a:r>
              <a:rPr lang="pt-BR" dirty="0"/>
              <a:t>);</a:t>
            </a:r>
            <a:endParaRPr lang="pt-BR" dirty="0"/>
          </a:p>
          <a:p>
            <a:endParaRPr lang="pt-BR" dirty="0"/>
          </a:p>
          <a:p>
            <a:r>
              <a:rPr lang="pt-BR" dirty="0" err="1"/>
              <a:t>export</a:t>
            </a:r>
            <a:r>
              <a:rPr lang="pt-BR" dirty="0"/>
              <a:t> default </a:t>
            </a:r>
            <a:r>
              <a:rPr lang="pt-BR" dirty="0" err="1"/>
              <a:t>class</a:t>
            </a:r>
            <a:r>
              <a:rPr lang="pt-BR" dirty="0"/>
              <a:t> App </a:t>
            </a:r>
            <a:r>
              <a:rPr lang="pt-BR" dirty="0" err="1"/>
              <a:t>extends</a:t>
            </a:r>
            <a:r>
              <a:rPr lang="pt-BR" dirty="0"/>
              <a:t> </a:t>
            </a:r>
            <a:r>
              <a:rPr lang="pt-BR" dirty="0" err="1"/>
              <a:t>Component</a:t>
            </a:r>
            <a:r>
              <a:rPr lang="pt-BR" dirty="0"/>
              <a:t>{</a:t>
            </a:r>
            <a:endParaRPr lang="pt-BR" dirty="0"/>
          </a:p>
          <a:p>
            <a:r>
              <a:rPr lang="pt-BR" dirty="0"/>
              <a:t>  render(){</a:t>
            </a:r>
            <a:endParaRPr lang="pt-BR" dirty="0"/>
          </a:p>
          <a:p>
            <a:r>
              <a:rPr lang="pt-BR" dirty="0"/>
              <a:t>    </a:t>
            </a:r>
            <a:r>
              <a:rPr lang="pt-BR" dirty="0" err="1"/>
              <a:t>return</a:t>
            </a:r>
            <a:r>
              <a:rPr lang="pt-BR" dirty="0"/>
              <a:t> &lt;</a:t>
            </a:r>
            <a:r>
              <a:rPr lang="pt-BR" dirty="0" err="1"/>
              <a:t>AppContainer</a:t>
            </a:r>
            <a:r>
              <a:rPr lang="pt-BR" dirty="0"/>
              <a:t>/&gt;;</a:t>
            </a:r>
            <a:endParaRPr lang="pt-BR" dirty="0"/>
          </a:p>
          <a:p>
            <a:r>
              <a:rPr lang="pt-BR" dirty="0"/>
              <a:t>  }</a:t>
            </a:r>
            <a:endParaRPr lang="pt-BR" dirty="0"/>
          </a:p>
          <a:p>
            <a:r>
              <a:rPr lang="pt-BR" dirty="0"/>
              <a:t>};</a:t>
            </a:r>
            <a:endParaRPr lang="pt-BR" dirty="0"/>
          </a:p>
        </p:txBody>
      </p:sp>
      <p:sp>
        <p:nvSpPr>
          <p:cNvPr id="3" name="Right Brace 6"/>
          <p:cNvSpPr/>
          <p:nvPr/>
        </p:nvSpPr>
        <p:spPr>
          <a:xfrm>
            <a:off x="7182678" y="119271"/>
            <a:ext cx="304799" cy="8539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9296400" y="281753"/>
            <a:ext cx="139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5" name="Right Brace 6"/>
          <p:cNvSpPr/>
          <p:nvPr/>
        </p:nvSpPr>
        <p:spPr>
          <a:xfrm>
            <a:off x="7182678" y="1394530"/>
            <a:ext cx="397565" cy="2162487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640417" y="2475774"/>
            <a:ext cx="2703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Criando um </a:t>
            </a:r>
            <a:r>
              <a:rPr lang="pt-BR" dirty="0" err="1"/>
              <a:t>StackNavigator</a:t>
            </a:r>
            <a:endParaRPr lang="pt-BR" dirty="0"/>
          </a:p>
        </p:txBody>
      </p:sp>
      <p:sp>
        <p:nvSpPr>
          <p:cNvPr id="7" name="Right Brace 6"/>
          <p:cNvSpPr/>
          <p:nvPr/>
        </p:nvSpPr>
        <p:spPr>
          <a:xfrm>
            <a:off x="7182678" y="3922691"/>
            <a:ext cx="397565" cy="108663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ixaDeTexto 7"/>
          <p:cNvSpPr txBox="1"/>
          <p:nvPr/>
        </p:nvSpPr>
        <p:spPr>
          <a:xfrm>
            <a:off x="8640417" y="4281340"/>
            <a:ext cx="2703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Criando um Container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GetPDF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Nesta seção, um projeto básico com </a:t>
            </a:r>
            <a:r>
              <a:rPr lang="pt-BR" altLang="en-US" dirty="0"/>
              <a:t>uma</a:t>
            </a:r>
            <a:r>
              <a:rPr lang="en-US" altLang="en-US" dirty="0"/>
              <a:t> tela </a:t>
            </a:r>
            <a:r>
              <a:rPr lang="pt-BR" altLang="en-US" dirty="0"/>
              <a:t>e um botão</a:t>
            </a:r>
            <a:r>
              <a:rPr lang="en-US" altLang="en-US" dirty="0"/>
              <a:t> será criado e suas principais partes serão descritas.</a:t>
            </a:r>
            <a:endParaRPr lang="en-US" altLang="en-US" dirty="0"/>
          </a:p>
          <a:p>
            <a:r>
              <a:rPr lang="en-US" altLang="en-US" dirty="0"/>
              <a:t>Inicie um novo projeto, digite:</a:t>
            </a: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	react-native init </a:t>
            </a:r>
            <a:r>
              <a:rPr lang="pt-BR" altLang="en-US" dirty="0" err="1"/>
              <a:t>getPDF</a:t>
            </a:r>
            <a:endParaRPr lang="en-US" altLang="en-US" dirty="0"/>
          </a:p>
          <a:p>
            <a:r>
              <a:rPr lang="en-US" altLang="en-US" dirty="0"/>
              <a:t>Entre no Visual Studio Code</a:t>
            </a:r>
            <a:endParaRPr lang="en-US" altLang="en-US" dirty="0"/>
          </a:p>
          <a:p>
            <a:pPr lvl="1"/>
            <a:r>
              <a:rPr lang="en-US" altLang="en-US" dirty="0"/>
              <a:t>Escolha File/Open Folder...  </a:t>
            </a:r>
            <a:endParaRPr lang="en-US" altLang="en-US" dirty="0"/>
          </a:p>
          <a:p>
            <a:pPr lvl="1"/>
            <a:r>
              <a:rPr lang="en-US" altLang="en-US" dirty="0"/>
              <a:t>Escolha a pasta “primeiro” criada para esse projeto</a:t>
            </a: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Configuração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Através do </a:t>
            </a:r>
            <a:r>
              <a:rPr lang="pt-BR" dirty="0" err="1"/>
              <a:t>cmd</a:t>
            </a:r>
            <a:r>
              <a:rPr lang="pt-BR" dirty="0"/>
              <a:t> ou terminal, acesse a pasta do projeto.</a:t>
            </a:r>
            <a:endParaRPr lang="pt-BR" dirty="0"/>
          </a:p>
          <a:p>
            <a:endParaRPr lang="pt-BR" dirty="0"/>
          </a:p>
          <a:p>
            <a:r>
              <a:rPr lang="pt-BR" dirty="0"/>
              <a:t>Para o app é necessário instalar algumas bibliotecas:</a:t>
            </a:r>
            <a:endParaRPr lang="pt-BR" dirty="0"/>
          </a:p>
          <a:p>
            <a:pPr lvl="1"/>
            <a:r>
              <a:rPr lang="pt-BR" dirty="0" err="1"/>
              <a:t>npm</a:t>
            </a:r>
            <a:r>
              <a:rPr lang="pt-BR" dirty="0"/>
              <a:t> </a:t>
            </a:r>
            <a:r>
              <a:rPr lang="pt-BR" dirty="0" err="1"/>
              <a:t>install</a:t>
            </a:r>
            <a:r>
              <a:rPr lang="pt-BR" dirty="0"/>
              <a:t> --</a:t>
            </a:r>
            <a:r>
              <a:rPr lang="pt-BR" dirty="0" err="1"/>
              <a:t>save</a:t>
            </a:r>
            <a:r>
              <a:rPr lang="pt-BR" dirty="0"/>
              <a:t> </a:t>
            </a:r>
            <a:r>
              <a:rPr lang="pt-BR" dirty="0" err="1"/>
              <a:t>rn-fetch-blob</a:t>
            </a:r>
            <a:endParaRPr lang="pt-BR" dirty="0"/>
          </a:p>
          <a:p>
            <a:pPr lvl="1"/>
            <a:r>
              <a:rPr lang="pt-BR" dirty="0" err="1"/>
              <a:t>yarn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react-navigation</a:t>
            </a:r>
            <a:endParaRPr lang="pt-BR" dirty="0"/>
          </a:p>
          <a:p>
            <a:pPr lvl="1"/>
            <a:r>
              <a:rPr lang="pt-BR" dirty="0" err="1"/>
              <a:t>yarn</a:t>
            </a:r>
            <a:r>
              <a:rPr lang="pt-BR" dirty="0"/>
              <a:t> </a:t>
            </a:r>
            <a:r>
              <a:rPr lang="pt-BR" dirty="0" err="1"/>
              <a:t>add</a:t>
            </a:r>
            <a:r>
              <a:rPr lang="pt-BR" dirty="0"/>
              <a:t> </a:t>
            </a:r>
            <a:r>
              <a:rPr lang="pt-BR" dirty="0" err="1"/>
              <a:t>react-native-gesture-handler</a:t>
            </a:r>
            <a:endParaRPr lang="pt-BR" dirty="0"/>
          </a:p>
          <a:p>
            <a:pPr lvl="1"/>
            <a:endParaRPr lang="pt-BR" dirty="0"/>
          </a:p>
          <a:p>
            <a:r>
              <a:rPr lang="pt-BR" dirty="0"/>
              <a:t>Para criar a tela crie um arquivo Activity.js e edite-o, todo o </a:t>
            </a:r>
            <a:r>
              <a:rPr lang="pt-BR" dirty="0" err="1"/>
              <a:t>backend</a:t>
            </a:r>
            <a:r>
              <a:rPr lang="pt-BR" dirty="0"/>
              <a:t> do app será feito neste arquivo.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6811618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err="1"/>
              <a:t>import</a:t>
            </a:r>
            <a:r>
              <a:rPr lang="pt-BR" sz="1400" dirty="0"/>
              <a:t> </a:t>
            </a:r>
            <a:r>
              <a:rPr lang="pt-BR" sz="1400" dirty="0" err="1"/>
              <a:t>React</a:t>
            </a:r>
            <a:r>
              <a:rPr lang="pt-BR" sz="1400" dirty="0"/>
              <a:t>, {</a:t>
            </a:r>
            <a:r>
              <a:rPr lang="pt-BR" sz="1400" dirty="0" err="1"/>
              <a:t>Component</a:t>
            </a:r>
            <a:r>
              <a:rPr lang="pt-BR" sz="1400" dirty="0"/>
              <a:t>} </a:t>
            </a:r>
            <a:r>
              <a:rPr lang="pt-BR" sz="1400" dirty="0" err="1"/>
              <a:t>from</a:t>
            </a:r>
            <a:r>
              <a:rPr lang="pt-BR" sz="1400" dirty="0"/>
              <a:t> '</a:t>
            </a:r>
            <a:r>
              <a:rPr lang="pt-BR" sz="1400" dirty="0" err="1"/>
              <a:t>react</a:t>
            </a:r>
            <a:r>
              <a:rPr lang="pt-BR" sz="1400" dirty="0"/>
              <a:t>';</a:t>
            </a:r>
            <a:endParaRPr lang="pt-BR" sz="1400" dirty="0"/>
          </a:p>
          <a:p>
            <a:r>
              <a:rPr lang="pt-BR" sz="1400" dirty="0" err="1"/>
              <a:t>import</a:t>
            </a:r>
            <a:r>
              <a:rPr lang="pt-BR" sz="1400" dirty="0"/>
              <a:t> {</a:t>
            </a:r>
            <a:r>
              <a:rPr lang="pt-BR" sz="1400" dirty="0" err="1"/>
              <a:t>View</a:t>
            </a:r>
            <a:r>
              <a:rPr lang="pt-BR" sz="1400" dirty="0"/>
              <a:t>, Button, Platform, </a:t>
            </a:r>
            <a:r>
              <a:rPr lang="pt-BR" sz="1400" dirty="0" err="1"/>
              <a:t>PermissionsAndroid</a:t>
            </a:r>
            <a:r>
              <a:rPr lang="pt-BR" sz="1400" dirty="0"/>
              <a:t>} </a:t>
            </a:r>
            <a:r>
              <a:rPr lang="pt-BR" sz="1400" dirty="0" err="1"/>
              <a:t>from</a:t>
            </a:r>
            <a:r>
              <a:rPr lang="pt-BR" sz="1400" dirty="0"/>
              <a:t> '</a:t>
            </a:r>
            <a:r>
              <a:rPr lang="pt-BR" sz="1400" dirty="0" err="1"/>
              <a:t>react-native</a:t>
            </a:r>
            <a:r>
              <a:rPr lang="pt-BR" sz="1400" dirty="0"/>
              <a:t>';</a:t>
            </a:r>
            <a:endParaRPr lang="pt-BR" sz="1400" dirty="0"/>
          </a:p>
          <a:p>
            <a:r>
              <a:rPr lang="pt-BR" sz="1400" dirty="0" err="1"/>
              <a:t>import</a:t>
            </a:r>
            <a:r>
              <a:rPr lang="pt-BR" sz="1400" dirty="0"/>
              <a:t> </a:t>
            </a:r>
            <a:r>
              <a:rPr lang="pt-BR" sz="1400" dirty="0" err="1"/>
              <a:t>RNFetchBlob</a:t>
            </a:r>
            <a:r>
              <a:rPr lang="pt-BR" sz="1400" dirty="0"/>
              <a:t> </a:t>
            </a:r>
            <a:r>
              <a:rPr lang="pt-BR" sz="1400" dirty="0" err="1"/>
              <a:t>from</a:t>
            </a:r>
            <a:r>
              <a:rPr lang="pt-BR" sz="1400" dirty="0"/>
              <a:t> '</a:t>
            </a:r>
            <a:r>
              <a:rPr lang="pt-BR" sz="1400" dirty="0" err="1"/>
              <a:t>rn-fetch-blob</a:t>
            </a:r>
            <a:r>
              <a:rPr lang="pt-BR" sz="1400" dirty="0"/>
              <a:t>';</a:t>
            </a:r>
            <a:endParaRPr lang="pt-BR" sz="1400" dirty="0"/>
          </a:p>
          <a:p>
            <a:br>
              <a:rPr lang="pt-BR" sz="1400" dirty="0"/>
            </a:br>
            <a:r>
              <a:rPr lang="pt-BR" sz="1400" dirty="0" err="1"/>
              <a:t>export</a:t>
            </a:r>
            <a:r>
              <a:rPr lang="pt-BR" sz="1400" dirty="0"/>
              <a:t> default </a:t>
            </a:r>
            <a:r>
              <a:rPr lang="pt-BR" sz="1400" dirty="0" err="1"/>
              <a:t>class</a:t>
            </a:r>
            <a:r>
              <a:rPr lang="pt-BR" sz="1400" dirty="0"/>
              <a:t> </a:t>
            </a:r>
            <a:r>
              <a:rPr lang="pt-BR" sz="1400" dirty="0" err="1"/>
              <a:t>Activity</a:t>
            </a:r>
            <a:r>
              <a:rPr lang="pt-BR" sz="1400" dirty="0"/>
              <a:t> </a:t>
            </a:r>
            <a:r>
              <a:rPr lang="pt-BR" sz="1400" dirty="0" err="1"/>
              <a:t>extends</a:t>
            </a:r>
            <a:r>
              <a:rPr lang="pt-BR" sz="1400" dirty="0"/>
              <a:t> </a:t>
            </a:r>
            <a:r>
              <a:rPr lang="pt-BR" sz="1400" dirty="0" err="1"/>
              <a:t>Component</a:t>
            </a:r>
            <a:r>
              <a:rPr lang="pt-BR" sz="1400" dirty="0"/>
              <a:t> {</a:t>
            </a:r>
            <a:endParaRPr lang="pt-BR" sz="1400" dirty="0"/>
          </a:p>
          <a:p>
            <a:r>
              <a:rPr lang="pt-BR" sz="1400" dirty="0"/>
              <a:t>    </a:t>
            </a:r>
            <a:r>
              <a:rPr lang="pt-BR" sz="1400" dirty="0" err="1"/>
              <a:t>async</a:t>
            </a:r>
            <a:r>
              <a:rPr lang="pt-BR" sz="1400" dirty="0"/>
              <a:t> </a:t>
            </a:r>
            <a:r>
              <a:rPr lang="pt-BR" sz="1400" dirty="0" err="1"/>
              <a:t>componentWillMount</a:t>
            </a:r>
            <a:r>
              <a:rPr lang="pt-BR" sz="1400" dirty="0"/>
              <a:t>() {</a:t>
            </a:r>
            <a:endParaRPr lang="pt-BR" sz="1400" dirty="0"/>
          </a:p>
          <a:p>
            <a:r>
              <a:rPr lang="pt-BR" sz="1400" dirty="0"/>
              <a:t>        </a:t>
            </a:r>
            <a:r>
              <a:rPr lang="pt-BR" sz="1400" dirty="0" err="1"/>
              <a:t>await</a:t>
            </a:r>
            <a:r>
              <a:rPr lang="pt-BR" sz="1400" dirty="0"/>
              <a:t> </a:t>
            </a:r>
            <a:r>
              <a:rPr lang="pt-BR" sz="1400" dirty="0" err="1"/>
              <a:t>requestStoragePermission</a:t>
            </a:r>
            <a:r>
              <a:rPr lang="pt-BR" sz="1400" dirty="0"/>
              <a:t>()</a:t>
            </a:r>
            <a:endParaRPr lang="pt-BR" sz="1400" dirty="0"/>
          </a:p>
          <a:p>
            <a:r>
              <a:rPr lang="pt-BR" sz="1400" dirty="0"/>
              <a:t>    }</a:t>
            </a:r>
            <a:endParaRPr lang="pt-BR" sz="1400" dirty="0"/>
          </a:p>
          <a:p>
            <a:endParaRPr lang="pt-BR" sz="1400" dirty="0"/>
          </a:p>
          <a:p>
            <a:r>
              <a:rPr lang="pt-BR" sz="1400" dirty="0"/>
              <a:t>    </a:t>
            </a:r>
            <a:r>
              <a:rPr lang="pt-BR" sz="1400" dirty="0" err="1"/>
              <a:t>downloadFile</a:t>
            </a:r>
            <a:r>
              <a:rPr lang="pt-BR" sz="1400" dirty="0"/>
              <a:t>(</a:t>
            </a:r>
            <a:r>
              <a:rPr lang="pt-BR" sz="1400" dirty="0" err="1"/>
              <a:t>url</a:t>
            </a:r>
            <a:r>
              <a:rPr lang="pt-BR" sz="1400" dirty="0"/>
              <a:t>){</a:t>
            </a:r>
            <a:endParaRPr lang="pt-BR" sz="1400" dirty="0"/>
          </a:p>
          <a:p>
            <a:r>
              <a:rPr lang="pt-BR" sz="1400" dirty="0"/>
              <a:t>        </a:t>
            </a:r>
            <a:r>
              <a:rPr lang="pt-BR" sz="1400" dirty="0" err="1"/>
              <a:t>let</a:t>
            </a:r>
            <a:r>
              <a:rPr lang="pt-BR" sz="1400" dirty="0"/>
              <a:t> </a:t>
            </a:r>
            <a:r>
              <a:rPr lang="pt-BR" sz="1400" dirty="0" err="1"/>
              <a:t>dirs</a:t>
            </a:r>
            <a:r>
              <a:rPr lang="pt-BR" sz="1400" dirty="0"/>
              <a:t> = </a:t>
            </a:r>
            <a:r>
              <a:rPr lang="pt-BR" sz="1400" dirty="0" err="1"/>
              <a:t>Platform.OS</a:t>
            </a:r>
            <a:r>
              <a:rPr lang="pt-BR" sz="1400" dirty="0"/>
              <a:t> === '</a:t>
            </a:r>
            <a:r>
              <a:rPr lang="pt-BR" sz="1400" dirty="0" err="1"/>
              <a:t>ios</a:t>
            </a:r>
            <a:r>
              <a:rPr lang="pt-BR" sz="1400" dirty="0"/>
              <a:t>' ? </a:t>
            </a:r>
            <a:r>
              <a:rPr lang="pt-BR" sz="1400" dirty="0" err="1"/>
              <a:t>RNFetchBlob.fs.dirs.DocumentDir</a:t>
            </a:r>
            <a:r>
              <a:rPr lang="pt-BR" sz="1400" dirty="0"/>
              <a:t> : </a:t>
            </a:r>
            <a:r>
              <a:rPr lang="pt-BR" sz="1400" dirty="0" err="1"/>
              <a:t>RNFetchBlob.fs.dirs.DownloadDir</a:t>
            </a:r>
            <a:r>
              <a:rPr lang="pt-BR" sz="1400" dirty="0"/>
              <a:t>;</a:t>
            </a:r>
            <a:endParaRPr lang="pt-BR" sz="1400" dirty="0"/>
          </a:p>
          <a:p>
            <a:r>
              <a:rPr lang="pt-BR" sz="1400" dirty="0"/>
              <a:t>        </a:t>
            </a:r>
            <a:r>
              <a:rPr lang="pt-BR" sz="1400" dirty="0" err="1"/>
              <a:t>return</a:t>
            </a:r>
            <a:r>
              <a:rPr lang="pt-BR" sz="1400" dirty="0"/>
              <a:t> </a:t>
            </a:r>
            <a:r>
              <a:rPr lang="pt-BR" sz="1400" dirty="0" err="1"/>
              <a:t>RNFetchBlob</a:t>
            </a:r>
            <a:endParaRPr lang="pt-BR" sz="1400" dirty="0"/>
          </a:p>
          <a:p>
            <a:r>
              <a:rPr lang="pt-BR" sz="1400" dirty="0"/>
              <a:t>        .</a:t>
            </a:r>
            <a:r>
              <a:rPr lang="pt-BR" sz="1400" dirty="0" err="1"/>
              <a:t>config</a:t>
            </a:r>
            <a:r>
              <a:rPr lang="pt-BR" sz="1400" dirty="0"/>
              <a:t>({</a:t>
            </a:r>
            <a:endParaRPr lang="pt-BR" sz="1400" dirty="0"/>
          </a:p>
          <a:p>
            <a:r>
              <a:rPr lang="pt-BR" sz="1400" dirty="0"/>
              <a:t>          path: </a:t>
            </a:r>
            <a:r>
              <a:rPr lang="pt-BR" sz="1400" dirty="0" err="1"/>
              <a:t>dirs</a:t>
            </a:r>
            <a:r>
              <a:rPr lang="pt-BR" sz="1400" dirty="0"/>
              <a:t> + '/fatura.pdf',</a:t>
            </a:r>
            <a:endParaRPr lang="pt-BR" sz="1400" dirty="0"/>
          </a:p>
          <a:p>
            <a:r>
              <a:rPr lang="pt-BR" sz="1400" dirty="0"/>
              <a:t>          </a:t>
            </a:r>
            <a:r>
              <a:rPr lang="pt-BR" sz="1400" dirty="0" err="1"/>
              <a:t>fileCache</a:t>
            </a:r>
            <a:r>
              <a:rPr lang="pt-BR" sz="1400" dirty="0"/>
              <a:t> : </a:t>
            </a:r>
            <a:r>
              <a:rPr lang="pt-BR" sz="1400" dirty="0" err="1"/>
              <a:t>true</a:t>
            </a:r>
            <a:r>
              <a:rPr lang="pt-BR" sz="1400" dirty="0"/>
              <a:t>,</a:t>
            </a:r>
            <a:endParaRPr lang="pt-BR" sz="1400" dirty="0"/>
          </a:p>
          <a:p>
            <a:r>
              <a:rPr lang="pt-BR" sz="1400" dirty="0"/>
              <a:t>          </a:t>
            </a:r>
            <a:r>
              <a:rPr lang="pt-BR" sz="1400" dirty="0" err="1"/>
              <a:t>addAndroidDownloads</a:t>
            </a:r>
            <a:r>
              <a:rPr lang="pt-BR" sz="1400" dirty="0"/>
              <a:t> : {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notification</a:t>
            </a:r>
            <a:r>
              <a:rPr lang="pt-BR" sz="1400" dirty="0"/>
              <a:t> : </a:t>
            </a:r>
            <a:r>
              <a:rPr lang="pt-BR" sz="1400" dirty="0" err="1"/>
              <a:t>true</a:t>
            </a:r>
            <a:r>
              <a:rPr lang="pt-BR" sz="1400" dirty="0"/>
              <a:t>,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title</a:t>
            </a:r>
            <a:r>
              <a:rPr lang="pt-BR" sz="1400" dirty="0"/>
              <a:t> : 'Download </a:t>
            </a:r>
            <a:r>
              <a:rPr lang="pt-BR" sz="1400" dirty="0" err="1"/>
              <a:t>concluido</a:t>
            </a:r>
            <a:r>
              <a:rPr lang="pt-BR" sz="1400" dirty="0"/>
              <a:t>',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description</a:t>
            </a:r>
            <a:r>
              <a:rPr lang="pt-BR" sz="1400" dirty="0"/>
              <a:t> : 'Download PDF',</a:t>
            </a:r>
            <a:endParaRPr lang="pt-BR" sz="1400" dirty="0"/>
          </a:p>
          <a:p>
            <a:r>
              <a:rPr lang="pt-BR" sz="1400" dirty="0"/>
              <a:t>            mime : '</a:t>
            </a:r>
            <a:r>
              <a:rPr lang="pt-BR" sz="1400" dirty="0" err="1"/>
              <a:t>application</a:t>
            </a:r>
            <a:r>
              <a:rPr lang="pt-BR" sz="1400" dirty="0"/>
              <a:t>/PDF',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mediaScannable</a:t>
            </a:r>
            <a:r>
              <a:rPr lang="pt-BR" sz="1400" dirty="0"/>
              <a:t> : </a:t>
            </a:r>
            <a:r>
              <a:rPr lang="pt-BR" sz="1400" dirty="0" err="1"/>
              <a:t>true</a:t>
            </a:r>
            <a:r>
              <a:rPr lang="pt-BR" sz="1400" dirty="0"/>
              <a:t>,</a:t>
            </a:r>
            <a:endParaRPr lang="pt-BR" sz="1400" dirty="0"/>
          </a:p>
          <a:p>
            <a:r>
              <a:rPr lang="pt-BR" sz="1400" dirty="0"/>
              <a:t>          }</a:t>
            </a:r>
            <a:endParaRPr lang="pt-BR" sz="1400" dirty="0"/>
          </a:p>
          <a:p>
            <a:r>
              <a:rPr lang="pt-BR" sz="1400" dirty="0"/>
              <a:t>        })</a:t>
            </a:r>
            <a:endParaRPr lang="pt-BR" sz="1400" dirty="0"/>
          </a:p>
          <a:p>
            <a:r>
              <a:rPr lang="pt-BR" sz="1400" dirty="0"/>
              <a:t>        .</a:t>
            </a:r>
            <a:r>
              <a:rPr lang="pt-BR" sz="1400" dirty="0" err="1"/>
              <a:t>fetch</a:t>
            </a:r>
            <a:r>
              <a:rPr lang="pt-BR" sz="1400" dirty="0"/>
              <a:t>('GET', </a:t>
            </a:r>
            <a:r>
              <a:rPr lang="pt-BR" sz="1400" dirty="0" err="1"/>
              <a:t>url</a:t>
            </a:r>
            <a:r>
              <a:rPr lang="pt-BR" sz="1400" dirty="0"/>
              <a:t>)</a:t>
            </a:r>
            <a:endParaRPr lang="pt-BR" sz="1400" dirty="0"/>
          </a:p>
          <a:p>
            <a:r>
              <a:rPr lang="pt-BR" sz="1400" dirty="0"/>
              <a:t>        .</a:t>
            </a:r>
            <a:r>
              <a:rPr lang="pt-BR" sz="1400" dirty="0" err="1"/>
              <a:t>then</a:t>
            </a:r>
            <a:r>
              <a:rPr lang="pt-BR" sz="1400" dirty="0"/>
              <a:t>((res) =&gt; {</a:t>
            </a:r>
            <a:endParaRPr lang="pt-BR" sz="1400" dirty="0"/>
          </a:p>
          <a:p>
            <a:r>
              <a:rPr lang="pt-BR" sz="1400" dirty="0"/>
              <a:t>         // </a:t>
            </a:r>
            <a:r>
              <a:rPr lang="pt-BR" sz="1400" dirty="0" err="1"/>
              <a:t>the</a:t>
            </a:r>
            <a:r>
              <a:rPr lang="pt-BR" sz="1400" dirty="0"/>
              <a:t> </a:t>
            </a:r>
            <a:r>
              <a:rPr lang="pt-BR" sz="1400" dirty="0" err="1"/>
              <a:t>temp</a:t>
            </a:r>
            <a:r>
              <a:rPr lang="pt-BR" sz="1400" dirty="0"/>
              <a:t> file path </a:t>
            </a:r>
            <a:r>
              <a:rPr lang="pt-BR" sz="1400" dirty="0" err="1"/>
              <a:t>res.data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if</a:t>
            </a:r>
            <a:r>
              <a:rPr lang="pt-BR" sz="1400" dirty="0"/>
              <a:t> (</a:t>
            </a:r>
            <a:r>
              <a:rPr lang="pt-BR" sz="1400" dirty="0" err="1"/>
              <a:t>Platform.OS</a:t>
            </a:r>
            <a:r>
              <a:rPr lang="pt-BR" sz="1400" dirty="0"/>
              <a:t> === '</a:t>
            </a:r>
            <a:r>
              <a:rPr lang="pt-BR" sz="1400" dirty="0" err="1"/>
              <a:t>ios</a:t>
            </a:r>
            <a:r>
              <a:rPr lang="pt-BR" sz="1400" dirty="0"/>
              <a:t>')</a:t>
            </a:r>
            <a:endParaRPr lang="pt-BR" sz="1400" dirty="0"/>
          </a:p>
          <a:p>
            <a:r>
              <a:rPr lang="pt-BR" sz="1400" dirty="0"/>
              <a:t>                  </a:t>
            </a:r>
            <a:r>
              <a:rPr lang="pt-BR" sz="1400" dirty="0" err="1"/>
              <a:t>RNFetchBlob.ios.openDocument</a:t>
            </a:r>
            <a:r>
              <a:rPr lang="pt-BR" sz="1400" dirty="0"/>
              <a:t>(</a:t>
            </a:r>
            <a:r>
              <a:rPr lang="pt-BR" sz="1400" dirty="0" err="1"/>
              <a:t>res.data</a:t>
            </a:r>
            <a:r>
              <a:rPr lang="pt-BR" sz="1400" dirty="0"/>
              <a:t>);</a:t>
            </a:r>
            <a:endParaRPr lang="pt-BR" sz="1400" dirty="0"/>
          </a:p>
          <a:p>
            <a:r>
              <a:rPr lang="pt-BR" sz="1400" dirty="0"/>
              <a:t>            </a:t>
            </a:r>
            <a:r>
              <a:rPr lang="pt-BR" sz="1400" dirty="0" err="1"/>
              <a:t>else</a:t>
            </a:r>
            <a:endParaRPr lang="pt-BR" sz="1400" dirty="0"/>
          </a:p>
          <a:p>
            <a:r>
              <a:rPr lang="pt-BR" sz="1400" dirty="0"/>
              <a:t>              </a:t>
            </a:r>
            <a:r>
              <a:rPr lang="pt-BR" sz="1400" dirty="0" err="1"/>
              <a:t>RNFetchBlob.android.actionViewIntent</a:t>
            </a:r>
            <a:r>
              <a:rPr lang="pt-BR" sz="1400" dirty="0"/>
              <a:t>(</a:t>
            </a:r>
            <a:r>
              <a:rPr lang="pt-BR" sz="1400" dirty="0" err="1"/>
              <a:t>res.data</a:t>
            </a:r>
            <a:r>
              <a:rPr lang="pt-BR" sz="1400" dirty="0"/>
              <a:t>, '</a:t>
            </a:r>
            <a:r>
              <a:rPr lang="pt-BR" sz="1400" dirty="0" err="1"/>
              <a:t>application</a:t>
            </a:r>
            <a:r>
              <a:rPr lang="pt-BR" sz="1400" dirty="0"/>
              <a:t>/</a:t>
            </a:r>
            <a:r>
              <a:rPr lang="pt-BR" sz="1400" dirty="0" err="1"/>
              <a:t>pdf</a:t>
            </a:r>
            <a:r>
              <a:rPr lang="pt-BR" sz="1400" dirty="0"/>
              <a:t>');</a:t>
            </a:r>
            <a:endParaRPr lang="pt-BR" sz="1400" dirty="0"/>
          </a:p>
          <a:p>
            <a:r>
              <a:rPr lang="pt-BR" sz="1400" dirty="0"/>
              <a:t>        })</a:t>
            </a:r>
            <a:endParaRPr lang="pt-BR" sz="1400" dirty="0"/>
          </a:p>
        </p:txBody>
      </p:sp>
      <p:sp>
        <p:nvSpPr>
          <p:cNvPr id="3" name="Right Brace 6"/>
          <p:cNvSpPr/>
          <p:nvPr/>
        </p:nvSpPr>
        <p:spPr>
          <a:xfrm>
            <a:off x="6957391" y="33995"/>
            <a:ext cx="159025" cy="522596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8885582" y="110627"/>
            <a:ext cx="231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Importações</a:t>
            </a:r>
            <a:endParaRPr lang="pt-BR" dirty="0"/>
          </a:p>
        </p:txBody>
      </p:sp>
      <p:sp>
        <p:nvSpPr>
          <p:cNvPr id="5" name="Right Brace 6"/>
          <p:cNvSpPr/>
          <p:nvPr/>
        </p:nvSpPr>
        <p:spPr>
          <a:xfrm>
            <a:off x="6811618" y="2030216"/>
            <a:ext cx="808382" cy="508620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885582" y="4111651"/>
            <a:ext cx="267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Função que fará o download e exibição do arquivo PDF.</a:t>
            </a:r>
            <a:endParaRPr lang="pt-BR" dirty="0"/>
          </a:p>
        </p:txBody>
      </p:sp>
      <p:sp>
        <p:nvSpPr>
          <p:cNvPr id="7" name="Right Brace 6"/>
          <p:cNvSpPr/>
          <p:nvPr/>
        </p:nvSpPr>
        <p:spPr>
          <a:xfrm>
            <a:off x="6811618" y="1140689"/>
            <a:ext cx="304799" cy="305429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ixaDeTexto 8"/>
          <p:cNvSpPr txBox="1"/>
          <p:nvPr/>
        </p:nvSpPr>
        <p:spPr>
          <a:xfrm>
            <a:off x="8885582" y="831738"/>
            <a:ext cx="2670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Pedirá permissão de acesso ao armazenamento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0"/>
            <a:ext cx="681161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.catch(</a:t>
            </a:r>
            <a:r>
              <a:rPr lang="pt-BR" sz="1600" dirty="0" err="1"/>
              <a:t>err</a:t>
            </a:r>
            <a:r>
              <a:rPr lang="pt-BR" sz="1600" dirty="0"/>
              <a:t> =&gt; {</a:t>
            </a:r>
            <a:endParaRPr lang="pt-BR" sz="1600" dirty="0"/>
          </a:p>
          <a:p>
            <a:r>
              <a:rPr lang="pt-BR" sz="1600" dirty="0"/>
              <a:t>            console.log(</a:t>
            </a:r>
            <a:r>
              <a:rPr lang="pt-BR" sz="1600" dirty="0" err="1"/>
              <a:t>err</a:t>
            </a:r>
            <a:r>
              <a:rPr lang="pt-BR" sz="1600" dirty="0"/>
              <a:t>);</a:t>
            </a:r>
            <a:endParaRPr lang="pt-BR" sz="1600" dirty="0"/>
          </a:p>
          <a:p>
            <a:r>
              <a:rPr lang="pt-BR" sz="1600" dirty="0"/>
              <a:t>        });</a:t>
            </a:r>
            <a:endParaRPr lang="pt-BR" sz="1600" dirty="0"/>
          </a:p>
          <a:p>
            <a:r>
              <a:rPr lang="pt-BR" sz="1600" dirty="0"/>
              <a:t>    }</a:t>
            </a:r>
            <a:endParaRPr lang="pt-BR" sz="1600" dirty="0"/>
          </a:p>
          <a:p>
            <a:endParaRPr lang="pt-BR" sz="1600" dirty="0"/>
          </a:p>
          <a:p>
            <a:r>
              <a:rPr lang="pt-BR" sz="1600" dirty="0"/>
              <a:t>    render(){</a:t>
            </a:r>
            <a:endParaRPr lang="pt-BR" sz="1600" dirty="0"/>
          </a:p>
          <a:p>
            <a:r>
              <a:rPr lang="pt-BR" sz="1600" dirty="0"/>
              <a:t>        </a:t>
            </a:r>
            <a:r>
              <a:rPr lang="pt-BR" sz="1600" dirty="0" err="1"/>
              <a:t>return</a:t>
            </a:r>
            <a:r>
              <a:rPr lang="pt-BR" sz="1600" dirty="0"/>
              <a:t>(</a:t>
            </a:r>
            <a:endParaRPr lang="pt-BR" sz="1600" dirty="0"/>
          </a:p>
          <a:p>
            <a:r>
              <a:rPr lang="pt-BR" sz="1600" dirty="0"/>
              <a:t>            &lt;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        &lt;</a:t>
            </a:r>
            <a:r>
              <a:rPr lang="pt-BR" sz="1600" dirty="0" err="1"/>
              <a:t>View</a:t>
            </a:r>
            <a:r>
              <a:rPr lang="pt-BR" sz="1600" dirty="0"/>
              <a:t> </a:t>
            </a:r>
            <a:r>
              <a:rPr lang="pt-BR" sz="1600" dirty="0" err="1"/>
              <a:t>style</a:t>
            </a:r>
            <a:r>
              <a:rPr lang="pt-BR" sz="1600" dirty="0"/>
              <a:t>={{margin:20}}&gt;</a:t>
            </a:r>
            <a:endParaRPr lang="pt-BR" sz="1600" dirty="0"/>
          </a:p>
          <a:p>
            <a:r>
              <a:rPr lang="pt-BR" sz="1600" dirty="0"/>
              <a:t>                    &lt;Button </a:t>
            </a:r>
            <a:endParaRPr lang="pt-BR" sz="1600" dirty="0"/>
          </a:p>
          <a:p>
            <a:r>
              <a:rPr lang="pt-BR" sz="1600" dirty="0"/>
              <a:t>                        </a:t>
            </a:r>
            <a:r>
              <a:rPr lang="pt-BR" sz="1600" dirty="0" err="1"/>
              <a:t>title</a:t>
            </a:r>
            <a:r>
              <a:rPr lang="pt-BR" sz="1600" dirty="0"/>
              <a:t> = 'Download PDF'</a:t>
            </a:r>
            <a:endParaRPr lang="pt-BR" sz="1600" dirty="0"/>
          </a:p>
          <a:p>
            <a:r>
              <a:rPr lang="pt-BR" sz="1600" dirty="0"/>
              <a:t>                        </a:t>
            </a:r>
            <a:r>
              <a:rPr lang="pt-BR" sz="1600" dirty="0" err="1"/>
              <a:t>onPress</a:t>
            </a:r>
            <a:r>
              <a:rPr lang="pt-BR" sz="1600" dirty="0"/>
              <a:t> = {() =&gt; </a:t>
            </a:r>
            <a:r>
              <a:rPr lang="pt-BR" sz="1600" dirty="0" err="1"/>
              <a:t>this.downloadFile</a:t>
            </a:r>
            <a:r>
              <a:rPr lang="pt-BR" sz="1600" dirty="0"/>
              <a:t>('http://samples.leanpub.com/thereactnativebook-sample.pdf')}</a:t>
            </a:r>
            <a:endParaRPr lang="pt-BR" sz="1600" dirty="0"/>
          </a:p>
          <a:p>
            <a:r>
              <a:rPr lang="pt-BR" sz="1600" dirty="0"/>
              <a:t>                    /&gt;</a:t>
            </a:r>
            <a:endParaRPr lang="pt-BR" sz="1600" dirty="0"/>
          </a:p>
          <a:p>
            <a:r>
              <a:rPr lang="pt-BR" sz="1600" dirty="0"/>
              <a:t>                &lt;/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    &lt;/</a:t>
            </a:r>
            <a:r>
              <a:rPr lang="pt-BR" sz="1600" dirty="0" err="1"/>
              <a:t>View</a:t>
            </a:r>
            <a:r>
              <a:rPr lang="pt-BR" sz="1600" dirty="0"/>
              <a:t>&gt;</a:t>
            </a:r>
            <a:endParaRPr lang="pt-BR" sz="1600" dirty="0"/>
          </a:p>
          <a:p>
            <a:r>
              <a:rPr lang="pt-BR" sz="1600" dirty="0"/>
              <a:t>        );</a:t>
            </a:r>
            <a:endParaRPr lang="pt-BR" sz="1600" dirty="0"/>
          </a:p>
          <a:p>
            <a:r>
              <a:rPr lang="pt-BR" sz="1600" dirty="0"/>
              <a:t>    }</a:t>
            </a:r>
            <a:endParaRPr lang="pt-BR" sz="1600" dirty="0"/>
          </a:p>
          <a:p>
            <a:r>
              <a:rPr lang="pt-BR" sz="1600" dirty="0"/>
              <a:t>}</a:t>
            </a:r>
            <a:endParaRPr lang="pt-BR" sz="1600" dirty="0"/>
          </a:p>
          <a:p>
            <a:endParaRPr lang="pt-BR" sz="1400" dirty="0"/>
          </a:p>
          <a:p>
            <a:endParaRPr lang="pt-BR" sz="1400" dirty="0"/>
          </a:p>
        </p:txBody>
      </p:sp>
      <p:sp>
        <p:nvSpPr>
          <p:cNvPr id="3" name="Right Brace 6"/>
          <p:cNvSpPr/>
          <p:nvPr/>
        </p:nvSpPr>
        <p:spPr>
          <a:xfrm>
            <a:off x="6811618" y="-1020561"/>
            <a:ext cx="516835" cy="183915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8885582" y="123879"/>
            <a:ext cx="23191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Fim da função de download.</a:t>
            </a:r>
            <a:endParaRPr lang="pt-BR" dirty="0"/>
          </a:p>
        </p:txBody>
      </p:sp>
      <p:sp>
        <p:nvSpPr>
          <p:cNvPr id="5" name="Right Brace 6"/>
          <p:cNvSpPr/>
          <p:nvPr/>
        </p:nvSpPr>
        <p:spPr>
          <a:xfrm>
            <a:off x="6698976" y="1192695"/>
            <a:ext cx="516835" cy="392264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709990" y="2692351"/>
            <a:ext cx="267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Botão para download do PDF, e fim da função </a:t>
            </a:r>
            <a:r>
              <a:rPr lang="pt-BR" dirty="0" err="1"/>
              <a:t>Activity</a:t>
            </a:r>
            <a:r>
              <a:rPr lang="pt-BR" dirty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0" y="123879"/>
            <a:ext cx="681161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err="1"/>
              <a:t>export</a:t>
            </a:r>
            <a:r>
              <a:rPr lang="pt-BR" sz="1600" dirty="0"/>
              <a:t> </a:t>
            </a:r>
            <a:r>
              <a:rPr lang="pt-BR" sz="1600" dirty="0" err="1"/>
              <a:t>async</a:t>
            </a:r>
            <a:r>
              <a:rPr lang="pt-BR" sz="1600" dirty="0"/>
              <a:t> </a:t>
            </a:r>
            <a:r>
              <a:rPr lang="pt-BR" sz="1600" dirty="0" err="1"/>
              <a:t>function</a:t>
            </a:r>
            <a:r>
              <a:rPr lang="pt-BR" sz="1600" dirty="0"/>
              <a:t> </a:t>
            </a:r>
            <a:r>
              <a:rPr lang="pt-BR" sz="1600" dirty="0" err="1"/>
              <a:t>requestStoragePermission</a:t>
            </a:r>
            <a:r>
              <a:rPr lang="pt-BR" sz="1600" dirty="0"/>
              <a:t>() {</a:t>
            </a:r>
            <a:endParaRPr lang="pt-BR" sz="1600" dirty="0"/>
          </a:p>
          <a:p>
            <a:r>
              <a:rPr lang="pt-BR" sz="1600" dirty="0"/>
              <a:t>  </a:t>
            </a:r>
            <a:r>
              <a:rPr lang="pt-BR" sz="1600" dirty="0" err="1"/>
              <a:t>try</a:t>
            </a:r>
            <a:r>
              <a:rPr lang="pt-BR" sz="1600" dirty="0"/>
              <a:t> {</a:t>
            </a:r>
            <a:endParaRPr lang="pt-BR" sz="1600" dirty="0"/>
          </a:p>
          <a:p>
            <a:r>
              <a:rPr lang="pt-BR" sz="1600" dirty="0"/>
              <a:t>    </a:t>
            </a:r>
            <a:r>
              <a:rPr lang="pt-BR" sz="1600" dirty="0" err="1"/>
              <a:t>const</a:t>
            </a:r>
            <a:r>
              <a:rPr lang="pt-BR" sz="1600" dirty="0"/>
              <a:t> </a:t>
            </a:r>
            <a:r>
              <a:rPr lang="pt-BR" sz="1600" dirty="0" err="1"/>
              <a:t>granted</a:t>
            </a:r>
            <a:r>
              <a:rPr lang="pt-BR" sz="1600" dirty="0"/>
              <a:t> = </a:t>
            </a:r>
            <a:r>
              <a:rPr lang="pt-BR" sz="1600" dirty="0" err="1"/>
              <a:t>await</a:t>
            </a:r>
            <a:r>
              <a:rPr lang="pt-BR" sz="1600" dirty="0"/>
              <a:t> </a:t>
            </a:r>
            <a:r>
              <a:rPr lang="pt-BR" sz="1600" dirty="0" err="1"/>
              <a:t>PermissionsAndroid.request</a:t>
            </a:r>
            <a:r>
              <a:rPr lang="pt-BR" sz="1600" dirty="0"/>
              <a:t>(</a:t>
            </a:r>
            <a:r>
              <a:rPr lang="pt-BR" sz="1600" dirty="0" err="1"/>
              <a:t>PermissionsAndroid.PERMISSIONS.WRITE_EXTERNAL_STORAGE</a:t>
            </a:r>
            <a:r>
              <a:rPr lang="pt-BR" sz="1600" dirty="0"/>
              <a:t>,</a:t>
            </a:r>
            <a:endParaRPr lang="pt-BR" sz="1600" dirty="0"/>
          </a:p>
          <a:p>
            <a:r>
              <a:rPr lang="pt-BR" sz="1600" dirty="0"/>
              <a:t>      {</a:t>
            </a:r>
            <a:endParaRPr lang="pt-BR" sz="1600" dirty="0"/>
          </a:p>
          <a:p>
            <a:r>
              <a:rPr lang="pt-BR" sz="1600" dirty="0"/>
              <a:t>        '</a:t>
            </a:r>
            <a:r>
              <a:rPr lang="pt-BR" sz="1600" dirty="0" err="1"/>
              <a:t>title</a:t>
            </a:r>
            <a:r>
              <a:rPr lang="pt-BR" sz="1600" dirty="0"/>
              <a:t>': '</a:t>
            </a:r>
            <a:r>
              <a:rPr lang="pt-BR" sz="1600" dirty="0" err="1"/>
              <a:t>getPDF</a:t>
            </a:r>
            <a:r>
              <a:rPr lang="pt-BR" sz="1600" dirty="0"/>
              <a:t>',</a:t>
            </a:r>
            <a:endParaRPr lang="pt-BR" sz="1600" dirty="0"/>
          </a:p>
          <a:p>
            <a:r>
              <a:rPr lang="pt-BR" sz="1600" dirty="0"/>
              <a:t>        '</a:t>
            </a:r>
            <a:r>
              <a:rPr lang="pt-BR" sz="1600" dirty="0" err="1"/>
              <a:t>message</a:t>
            </a:r>
            <a:r>
              <a:rPr lang="pt-BR" sz="1600" dirty="0"/>
              <a:t>': '</a:t>
            </a:r>
            <a:r>
              <a:rPr lang="pt-BR" sz="1600" dirty="0" err="1"/>
              <a:t>getPDF</a:t>
            </a:r>
            <a:r>
              <a:rPr lang="pt-BR" sz="1600" dirty="0"/>
              <a:t> necessita ter acesso ao </a:t>
            </a:r>
            <a:r>
              <a:rPr lang="pt-BR" sz="1600" dirty="0" err="1"/>
              <a:t>armazenameno</a:t>
            </a:r>
            <a:r>
              <a:rPr lang="pt-BR" sz="1600" dirty="0"/>
              <a:t> interno. '</a:t>
            </a:r>
            <a:endParaRPr lang="pt-BR" sz="1600" dirty="0"/>
          </a:p>
          <a:p>
            <a:r>
              <a:rPr lang="pt-BR" sz="1600" dirty="0"/>
              <a:t>      }</a:t>
            </a:r>
            <a:endParaRPr lang="pt-BR" sz="1600" dirty="0"/>
          </a:p>
          <a:p>
            <a:r>
              <a:rPr lang="pt-BR" sz="1600" dirty="0"/>
              <a:t>    )</a:t>
            </a:r>
            <a:endParaRPr lang="pt-BR" sz="1600" dirty="0"/>
          </a:p>
          <a:p>
            <a:r>
              <a:rPr lang="pt-BR" sz="1600" dirty="0"/>
              <a:t>    </a:t>
            </a:r>
            <a:r>
              <a:rPr lang="pt-BR" sz="1600" dirty="0" err="1"/>
              <a:t>if</a:t>
            </a:r>
            <a:r>
              <a:rPr lang="pt-BR" sz="1600" dirty="0"/>
              <a:t> (</a:t>
            </a:r>
            <a:r>
              <a:rPr lang="pt-BR" sz="1600" dirty="0" err="1"/>
              <a:t>granted</a:t>
            </a:r>
            <a:r>
              <a:rPr lang="pt-BR" sz="1600" dirty="0"/>
              <a:t> === </a:t>
            </a:r>
            <a:r>
              <a:rPr lang="pt-BR" sz="1600" dirty="0" err="1"/>
              <a:t>PermissionsAndroid.RESULTS.GRANTED</a:t>
            </a:r>
            <a:r>
              <a:rPr lang="pt-BR" sz="1600" dirty="0"/>
              <a:t>) {</a:t>
            </a:r>
            <a:endParaRPr lang="pt-BR" sz="1600" dirty="0"/>
          </a:p>
          <a:p>
            <a:r>
              <a:rPr lang="pt-BR" sz="1600" dirty="0"/>
              <a:t>      console.log("Acesso permitido")</a:t>
            </a:r>
            <a:endParaRPr lang="pt-BR" sz="1600" dirty="0"/>
          </a:p>
          <a:p>
            <a:r>
              <a:rPr lang="pt-BR" sz="1600" dirty="0"/>
              <a:t>    } </a:t>
            </a:r>
            <a:r>
              <a:rPr lang="pt-BR" sz="1600" dirty="0" err="1"/>
              <a:t>else</a:t>
            </a:r>
            <a:r>
              <a:rPr lang="pt-BR" sz="1600" dirty="0"/>
              <a:t> {</a:t>
            </a:r>
            <a:endParaRPr lang="pt-BR" sz="1600" dirty="0"/>
          </a:p>
          <a:p>
            <a:r>
              <a:rPr lang="pt-BR" sz="1600" dirty="0"/>
              <a:t>      console.log("Acesso negado")</a:t>
            </a:r>
            <a:endParaRPr lang="pt-BR" sz="1600" dirty="0"/>
          </a:p>
          <a:p>
            <a:r>
              <a:rPr lang="pt-BR" sz="1600" dirty="0"/>
              <a:t>    }</a:t>
            </a:r>
            <a:endParaRPr lang="pt-BR" sz="1600" dirty="0"/>
          </a:p>
          <a:p>
            <a:r>
              <a:rPr lang="pt-BR" sz="1600" dirty="0"/>
              <a:t>  } catch (</a:t>
            </a:r>
            <a:r>
              <a:rPr lang="pt-BR" sz="1600" dirty="0" err="1"/>
              <a:t>err</a:t>
            </a:r>
            <a:r>
              <a:rPr lang="pt-BR" sz="1600" dirty="0"/>
              <a:t>) {</a:t>
            </a:r>
            <a:endParaRPr lang="pt-BR" sz="1600" dirty="0"/>
          </a:p>
          <a:p>
            <a:r>
              <a:rPr lang="pt-BR" sz="1600" dirty="0"/>
              <a:t>    </a:t>
            </a:r>
            <a:r>
              <a:rPr lang="pt-BR" sz="1600" dirty="0" err="1"/>
              <a:t>console.warn</a:t>
            </a:r>
            <a:r>
              <a:rPr lang="pt-BR" sz="1600" dirty="0"/>
              <a:t>(</a:t>
            </a:r>
            <a:r>
              <a:rPr lang="pt-BR" sz="1600" dirty="0" err="1"/>
              <a:t>err</a:t>
            </a:r>
            <a:r>
              <a:rPr lang="pt-BR" sz="1600" dirty="0"/>
              <a:t>)</a:t>
            </a:r>
            <a:endParaRPr lang="pt-BR" sz="1600" dirty="0"/>
          </a:p>
          <a:p>
            <a:r>
              <a:rPr lang="pt-BR" sz="1600" dirty="0"/>
              <a:t>  }</a:t>
            </a:r>
            <a:endParaRPr lang="pt-BR" sz="1600" dirty="0"/>
          </a:p>
          <a:p>
            <a:r>
              <a:rPr lang="pt-BR" sz="1400" dirty="0"/>
              <a:t>}</a:t>
            </a:r>
            <a:endParaRPr lang="pt-BR" sz="1400" dirty="0"/>
          </a:p>
          <a:p>
            <a:endParaRPr lang="pt-BR" sz="1400" dirty="0"/>
          </a:p>
        </p:txBody>
      </p:sp>
      <p:sp>
        <p:nvSpPr>
          <p:cNvPr id="5" name="Right Brace 6"/>
          <p:cNvSpPr/>
          <p:nvPr/>
        </p:nvSpPr>
        <p:spPr>
          <a:xfrm>
            <a:off x="6811618" y="123879"/>
            <a:ext cx="516835" cy="471316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ixaDeTexto 5"/>
          <p:cNvSpPr txBox="1"/>
          <p:nvPr/>
        </p:nvSpPr>
        <p:spPr>
          <a:xfrm>
            <a:off x="8696738" y="2157295"/>
            <a:ext cx="2670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Função assíncrona para permissão de acesso ao armazenamento interno (para </a:t>
            </a:r>
            <a:r>
              <a:rPr lang="pt-BR" dirty="0" err="1"/>
              <a:t>android</a:t>
            </a:r>
            <a:r>
              <a:rPr lang="pt-BR" dirty="0"/>
              <a:t>).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getPDF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 importação </a:t>
            </a:r>
            <a:r>
              <a:rPr lang="pt-BR" dirty="0" err="1"/>
              <a:t>PermissionsAndroid</a:t>
            </a:r>
            <a:r>
              <a:rPr lang="pt-BR" dirty="0"/>
              <a:t> do </a:t>
            </a:r>
            <a:r>
              <a:rPr lang="pt-BR" dirty="0" err="1"/>
              <a:t>React</a:t>
            </a:r>
            <a:r>
              <a:rPr lang="pt-BR" dirty="0"/>
              <a:t> é para poder utilizar a função de solicitar permissão de armazenamento.</a:t>
            </a:r>
            <a:endParaRPr lang="pt-BR" dirty="0"/>
          </a:p>
          <a:p>
            <a:endParaRPr lang="pt-BR" dirty="0"/>
          </a:p>
          <a:p>
            <a:r>
              <a:rPr lang="pt-BR" dirty="0"/>
              <a:t>A importação </a:t>
            </a:r>
            <a:r>
              <a:rPr lang="pt-BR" dirty="0" err="1"/>
              <a:t>Plataform</a:t>
            </a:r>
            <a:r>
              <a:rPr lang="pt-BR" dirty="0"/>
              <a:t> do </a:t>
            </a:r>
            <a:r>
              <a:rPr lang="pt-BR" dirty="0" err="1"/>
              <a:t>React</a:t>
            </a:r>
            <a:r>
              <a:rPr lang="pt-BR" dirty="0"/>
              <a:t> é para diferenciar sistemas Android e iOS.</a:t>
            </a:r>
            <a:endParaRPr lang="pt-BR" dirty="0"/>
          </a:p>
          <a:p>
            <a:endParaRPr lang="pt-BR" dirty="0"/>
          </a:p>
          <a:p>
            <a:r>
              <a:rPr lang="pt-BR" dirty="0"/>
              <a:t>A importação </a:t>
            </a:r>
            <a:r>
              <a:rPr lang="pt-BR" dirty="0" err="1"/>
              <a:t>RNFetchBlob</a:t>
            </a:r>
            <a:r>
              <a:rPr lang="pt-BR" dirty="0"/>
              <a:t> serve para conseguir fazer download de arquivos.</a:t>
            </a:r>
            <a:endParaRPr lang="pt-BR" dirty="0"/>
          </a:p>
          <a:p>
            <a:endParaRPr lang="pt-BR" dirty="0"/>
          </a:p>
          <a:p>
            <a:r>
              <a:rPr lang="pt-BR" dirty="0"/>
              <a:t>O </a:t>
            </a:r>
            <a:r>
              <a:rPr lang="pt-BR" dirty="0" err="1"/>
              <a:t>Async</a:t>
            </a:r>
            <a:r>
              <a:rPr lang="pt-BR" dirty="0"/>
              <a:t> </a:t>
            </a:r>
            <a:r>
              <a:rPr lang="pt-BR" dirty="0" err="1"/>
              <a:t>componentWillMount</a:t>
            </a:r>
            <a:r>
              <a:rPr lang="pt-BR" dirty="0"/>
              <a:t>(), é uma função que ocorrerá apenas quando for a primeira execução do app, e ela executará a função que pede permissão de armazenamento interno.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getPDF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O </a:t>
            </a:r>
            <a:r>
              <a:rPr lang="pt-BR" dirty="0" err="1"/>
              <a:t>Async</a:t>
            </a:r>
            <a:r>
              <a:rPr lang="pt-BR" dirty="0"/>
              <a:t> </a:t>
            </a:r>
            <a:r>
              <a:rPr lang="pt-BR" dirty="0" err="1"/>
              <a:t>componentWillMount</a:t>
            </a:r>
            <a:r>
              <a:rPr lang="pt-BR" dirty="0"/>
              <a:t>(), é uma função que ocorrerá apenas quando for a primeira execução do app, e ela executará a função que pede permissão de armazenamento interno.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downloadFile</a:t>
            </a:r>
            <a:r>
              <a:rPr lang="pt-BR" dirty="0"/>
              <a:t>(</a:t>
            </a:r>
            <a:r>
              <a:rPr lang="pt-BR" dirty="0" err="1"/>
              <a:t>url</a:t>
            </a:r>
            <a:r>
              <a:rPr lang="pt-BR" dirty="0"/>
              <a:t>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A função </a:t>
            </a:r>
            <a:r>
              <a:rPr lang="pt-BR" dirty="0" err="1"/>
              <a:t>downloadFile</a:t>
            </a:r>
            <a:r>
              <a:rPr lang="pt-BR" dirty="0"/>
              <a:t> recebe como parâmetro uma </a:t>
            </a:r>
            <a:r>
              <a:rPr lang="pt-BR" dirty="0" err="1"/>
              <a:t>url</a:t>
            </a:r>
            <a:r>
              <a:rPr lang="pt-BR" dirty="0"/>
              <a:t>, que no caso será </a:t>
            </a:r>
            <a:r>
              <a:rPr lang="pt-BR" dirty="0" err="1"/>
              <a:t>string</a:t>
            </a:r>
            <a:r>
              <a:rPr lang="pt-BR" dirty="0"/>
              <a:t>;</a:t>
            </a:r>
            <a:endParaRPr lang="pt-BR" dirty="0"/>
          </a:p>
          <a:p>
            <a:endParaRPr lang="pt-BR" dirty="0"/>
          </a:p>
          <a:p>
            <a:pPr algn="just"/>
            <a:r>
              <a:rPr lang="pt-BR" dirty="0"/>
              <a:t>A variável </a:t>
            </a:r>
            <a:r>
              <a:rPr lang="pt-BR" dirty="0" err="1"/>
              <a:t>dirs</a:t>
            </a:r>
            <a:r>
              <a:rPr lang="pt-BR" dirty="0"/>
              <a:t> será o caminho onde o download será salvo, se o sistema for iOS será um caminho e se for Android será outro, porque a arquitetura de pastas é diferente nos </a:t>
            </a:r>
            <a:r>
              <a:rPr lang="pt-BR" dirty="0" err="1"/>
              <a:t>SO’s</a:t>
            </a:r>
            <a:r>
              <a:rPr lang="pt-BR" dirty="0"/>
              <a:t>;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A parte de configuração será para descrever o caminho que o dado será salvo como arquivo;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No caso do Android é necessário utilizar um “gerenciador de downloads”, o mime é para identificar qual arquivo será baixado.</a:t>
            </a:r>
            <a:endParaRPr lang="pt-BR" dirty="0"/>
          </a:p>
          <a:p>
            <a:pPr algn="just"/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5142</Words>
  <Application>WPS Presentation</Application>
  <PresentationFormat>Widescreen</PresentationFormat>
  <Paragraphs>186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Tema do Office</vt:lpstr>
      <vt:lpstr>React Native</vt:lpstr>
      <vt:lpstr>GetPDF</vt:lpstr>
      <vt:lpstr>Configuração</vt:lpstr>
      <vt:lpstr>PowerPoint 演示文稿</vt:lpstr>
      <vt:lpstr>PowerPoint 演示文稿</vt:lpstr>
      <vt:lpstr>PowerPoint 演示文稿</vt:lpstr>
      <vt:lpstr>getPDF</vt:lpstr>
      <vt:lpstr>getPDF</vt:lpstr>
      <vt:lpstr>downloadFile(url)</vt:lpstr>
      <vt:lpstr>downloadFile(url)</vt:lpstr>
      <vt:lpstr>getPDF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Joao Queiroz</dc:creator>
  <cp:lastModifiedBy>rone</cp:lastModifiedBy>
  <cp:revision>29</cp:revision>
  <dcterms:created xsi:type="dcterms:W3CDTF">2019-07-24T17:12:58Z</dcterms:created>
  <dcterms:modified xsi:type="dcterms:W3CDTF">2019-07-24T17:12:58Z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