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7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128E0-5F67-4557-B54C-E6BE8CC01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3A382D-8B7F-43AC-A085-902484DE0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8E5DEA-06F8-4196-8F0F-61B30F0A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44078DB-DA7F-44D8-A89D-150A6CFC6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235DD6-D5B7-4EE6-8A04-7A4E49AF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66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E2A57-4C4D-4FA9-9AF2-15858B39A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05A17F-50ED-4CDE-90A4-5989C75DF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35A8DD-15B4-40CC-B48E-C01FCC8C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51AF6B-EAF2-41AD-B443-97038D55F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B74901-07AB-4FB1-A89B-BB88D743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93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02B1F5-AAC0-4803-879B-5C35C58C3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8591B6E-C76C-4997-B9DA-17D693377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F67FD5-3960-4606-B367-0FFE3EC9C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5CEAE6-A4DF-4EB7-8B78-1B98CB0D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A5D7A8-A9EC-4222-8251-68C8669DB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71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F09FC1-2FAB-4466-914D-3ACB9F05A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03444E-1E0D-4261-883C-297E8E2E1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BB948E-8B31-4C31-8F35-86A92A58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0DE99C-FAFE-4610-B348-A4450BF6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B83FD9-725C-4A79-A7B2-7E3E0D048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40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100F4-8F2B-40F6-A07B-19A2D04C9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1B6B39-36DE-40F4-86A4-7EE62A6DD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845D37-1966-4AF6-8381-7EB1DE191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88CD6F-4B7D-4423-802E-8BCB2A85D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03234B-8E3B-45EA-BD05-75CE3AE7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40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7BBD7B-D181-4F08-905C-D52719D1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D53148-2CB3-4AF5-854B-BDD2ADB99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CDFA720-D27F-4EC5-9BB6-38A814A63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BEAE67B-62D4-4ADC-8101-6DCC9CD3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77831E-FAEC-416A-A236-73DA8525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52F5D1-7857-4242-9720-039A6718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59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A22FF2-5A02-43E9-AD99-AEFBF0FC8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372678-53B7-491E-8D17-9885D70AB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9DE06BF-CE2C-4165-BEA7-F0338F350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4943AB-21D0-434C-B407-35D1242E4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384B195-5698-4A1F-BF94-111651F0C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2ED066B-3F9B-4D52-BB50-D7F81089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2A9BB94-2C0F-4B46-BB26-19EA6B7EA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CC2B465-F83A-45C5-9958-666DD819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11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9045B-502E-44E4-8FDB-8799F1C1A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D5DBC6-8450-43A5-9EDB-426F04D9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479D348-2C8E-4AB3-99E1-06C45EF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730F77-D0C0-46C4-9ACB-8589D5D6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611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62D2E5D-63B0-48B3-833C-593F19725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A181B0B-4D6A-4B65-A176-01EFA1F2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9DA3DA6-EE52-488B-8E1D-5FA848EB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041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4E50F-496A-4C1F-99C1-57AA04A5D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4C9550-055E-44AD-9A4B-280376763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2475158-F917-4100-B650-26FD7D69F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C62E62-DCAA-4BE2-BBD9-429927A4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B5C5B9-81EC-4E7F-A6CE-ACBACF14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12834B-BE50-497A-B427-99702B7A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64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29508C-9E2C-43B2-9958-C3F80758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91A015F-517B-420E-AADE-3BA13D46C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4101C74-7F3D-4147-8360-2BB50763B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0DF79-C22A-43FD-939E-5E08A10B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BEBADD2-A40D-49B3-BECF-04D59481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0496E4-1D41-459A-BD1F-9F8685203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20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E8E19F3-6575-48E3-9475-AAA7F4DD2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A83D12-4863-456C-99F0-66C1857A7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E17D6D-7D60-424F-90E7-BF359E717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60F3-A476-4508-8766-64CB574FCD91}" type="datetimeFigureOut">
              <a:rPr lang="pt-BR" smtClean="0"/>
              <a:t>25/07/2019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A0B247-D007-4D07-9895-17392C206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232D65-4D87-450B-8199-4E93C8CE2B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50522-4A9E-43EF-8A44-724DCA58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28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0360F-4B67-43A0-AE16-AF35D0E1A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React</a:t>
            </a:r>
            <a:r>
              <a:rPr lang="pt-BR" dirty="0"/>
              <a:t> </a:t>
            </a:r>
            <a:r>
              <a:rPr lang="pt-BR" dirty="0" err="1"/>
              <a:t>Native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1D1B01-51FD-4B4B-8E6D-2E3763C2FC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" altLang="en-US" dirty="0"/>
              <a:t>Módulo </a:t>
            </a:r>
            <a:r>
              <a:rPr lang="pt-BR" altLang="en-US" dirty="0"/>
              <a:t>X</a:t>
            </a:r>
            <a:r>
              <a:rPr lang="" altLang="en-US" dirty="0"/>
              <a:t> – </a:t>
            </a:r>
            <a:r>
              <a:rPr lang="pt-BR" altLang="en-US" dirty="0"/>
              <a:t>Escolher data</a:t>
            </a:r>
            <a:endParaRPr lang="" altLang="en-US" dirty="0"/>
          </a:p>
        </p:txBody>
      </p:sp>
    </p:spTree>
    <p:extLst>
      <p:ext uri="{BB962C8B-B14F-4D97-AF65-F5344CB8AC3E}">
        <p14:creationId xmlns:p14="http://schemas.microsoft.com/office/powerpoint/2010/main" val="530043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9785C-65E4-464F-A9F1-2834D0C56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getDate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2D3EE2-39EB-41BC-AFA5-611F4840C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" altLang="en-US" dirty="0"/>
              <a:t>Nesta seção, um projeto básico com </a:t>
            </a:r>
            <a:r>
              <a:rPr lang="pt-BR" altLang="en-US" dirty="0"/>
              <a:t>uma tela e</a:t>
            </a:r>
            <a:r>
              <a:rPr lang="" altLang="en-US" dirty="0"/>
              <a:t> suas principais partes serão descritas.</a:t>
            </a:r>
          </a:p>
          <a:p>
            <a:r>
              <a:rPr lang="" altLang="en-US" dirty="0"/>
              <a:t>Inicie um novo projeto, digite:</a:t>
            </a:r>
          </a:p>
          <a:p>
            <a:pPr marL="0" indent="0">
              <a:buNone/>
            </a:pPr>
            <a:r>
              <a:rPr lang="" altLang="en-US" dirty="0"/>
              <a:t>	react-native init </a:t>
            </a:r>
            <a:r>
              <a:rPr lang="pt-BR" altLang="en-US" dirty="0" err="1"/>
              <a:t>getDate</a:t>
            </a:r>
            <a:endParaRPr lang="" altLang="en-US" dirty="0"/>
          </a:p>
          <a:p>
            <a:r>
              <a:rPr lang="" altLang="en-US" dirty="0"/>
              <a:t>Entre no Visual Studio Code</a:t>
            </a:r>
          </a:p>
          <a:p>
            <a:pPr lvl="1"/>
            <a:r>
              <a:rPr lang="" altLang="en-US" dirty="0"/>
              <a:t>Escolha File/Open Folder...  </a:t>
            </a:r>
          </a:p>
          <a:p>
            <a:pPr lvl="1"/>
            <a:r>
              <a:rPr lang="" altLang="en-US" dirty="0"/>
              <a:t>Escolha a pasta “primeiro” criada para esse projeto</a:t>
            </a:r>
          </a:p>
        </p:txBody>
      </p:sp>
    </p:spTree>
    <p:extLst>
      <p:ext uri="{BB962C8B-B14F-4D97-AF65-F5344CB8AC3E}">
        <p14:creationId xmlns:p14="http://schemas.microsoft.com/office/powerpoint/2010/main" val="2808779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0D168-660F-4B0C-BFE1-50691375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Configuração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772A43-66CA-4922-A0AD-B88C0383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Através do </a:t>
            </a:r>
            <a:r>
              <a:rPr lang="pt-BR" dirty="0" err="1"/>
              <a:t>cmd</a:t>
            </a:r>
            <a:r>
              <a:rPr lang="pt-BR" dirty="0"/>
              <a:t> ou terminal, acesse a pasta do projeto.</a:t>
            </a:r>
          </a:p>
          <a:p>
            <a:r>
              <a:rPr lang="pt-BR" dirty="0"/>
              <a:t>A navegação entre telas é necessário adicionar duas bibliotecas ao projeto, para isso utiliza-se:</a:t>
            </a:r>
          </a:p>
          <a:p>
            <a:pPr lvl="1"/>
            <a:r>
              <a:rPr lang="pt-BR" altLang="pt-BR" dirty="0" err="1"/>
              <a:t>yarn</a:t>
            </a:r>
            <a:r>
              <a:rPr lang="pt-BR" altLang="pt-BR" dirty="0"/>
              <a:t> </a:t>
            </a:r>
            <a:r>
              <a:rPr lang="pt-BR" altLang="pt-BR" dirty="0" err="1"/>
              <a:t>add</a:t>
            </a:r>
            <a:r>
              <a:rPr lang="pt-BR" altLang="pt-BR" dirty="0"/>
              <a:t> </a:t>
            </a:r>
            <a:r>
              <a:rPr lang="pt-BR" altLang="pt-BR" dirty="0" err="1"/>
              <a:t>react</a:t>
            </a:r>
            <a:r>
              <a:rPr lang="pt-BR" altLang="pt-BR" dirty="0"/>
              <a:t>-</a:t>
            </a:r>
            <a:r>
              <a:rPr lang="pt-BR" altLang="pt-BR" dirty="0" err="1"/>
              <a:t>native</a:t>
            </a:r>
            <a:r>
              <a:rPr lang="pt-BR" altLang="pt-BR" dirty="0"/>
              <a:t>-modal-</a:t>
            </a:r>
            <a:r>
              <a:rPr lang="pt-BR" altLang="pt-BR" dirty="0" err="1"/>
              <a:t>datetime</a:t>
            </a:r>
            <a:r>
              <a:rPr lang="pt-BR" altLang="pt-BR" dirty="0"/>
              <a:t>-</a:t>
            </a:r>
            <a:r>
              <a:rPr lang="pt-BR" altLang="pt-BR" dirty="0" err="1"/>
              <a:t>picker</a:t>
            </a:r>
            <a:r>
              <a:rPr lang="pt-BR" altLang="pt-BR" dirty="0"/>
              <a:t> </a:t>
            </a:r>
            <a:endParaRPr lang="pt-BR" dirty="0"/>
          </a:p>
          <a:p>
            <a:pPr lvl="1"/>
            <a:r>
              <a:rPr lang="pt-BR" dirty="0" err="1"/>
              <a:t>yarn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moment</a:t>
            </a:r>
            <a:endParaRPr lang="pt-BR" dirty="0"/>
          </a:p>
          <a:p>
            <a:endParaRPr lang="pt-BR" dirty="0"/>
          </a:p>
          <a:p>
            <a:r>
              <a:rPr lang="pt-BR" dirty="0"/>
              <a:t>Se necessário instalar o “</a:t>
            </a:r>
            <a:r>
              <a:rPr lang="pt-BR" dirty="0" err="1"/>
              <a:t>yarn</a:t>
            </a:r>
            <a:r>
              <a:rPr lang="pt-BR" dirty="0"/>
              <a:t>”:</a:t>
            </a:r>
          </a:p>
          <a:p>
            <a:pPr lvl="1"/>
            <a:r>
              <a:rPr lang="pt-BR" dirty="0"/>
              <a:t>choco </a:t>
            </a:r>
            <a:r>
              <a:rPr lang="pt-BR" dirty="0" err="1"/>
              <a:t>install</a:t>
            </a:r>
            <a:r>
              <a:rPr lang="pt-BR" dirty="0"/>
              <a:t> </a:t>
            </a:r>
            <a:r>
              <a:rPr lang="pt-BR" dirty="0" err="1"/>
              <a:t>yarn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910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2ABD2-A3E1-4EE9-A654-31731750A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getDate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4FECAC-2C3E-4FE8-B864-03864260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biblioteca </a:t>
            </a:r>
            <a:r>
              <a:rPr lang="pt-BR" dirty="0" err="1"/>
              <a:t>datetime-picker</a:t>
            </a:r>
            <a:r>
              <a:rPr lang="pt-BR" dirty="0"/>
              <a:t> serve para exibir o calendário.</a:t>
            </a:r>
          </a:p>
          <a:p>
            <a:pPr lvl="1"/>
            <a:endParaRPr lang="pt-BR" dirty="0"/>
          </a:p>
          <a:p>
            <a:r>
              <a:rPr lang="pt-BR" dirty="0"/>
              <a:t>A biblioteca </a:t>
            </a:r>
            <a:r>
              <a:rPr lang="pt-BR" dirty="0" err="1"/>
              <a:t>moment</a:t>
            </a:r>
            <a:r>
              <a:rPr lang="pt-BR" dirty="0"/>
              <a:t>, serve para formatar a data.</a:t>
            </a:r>
          </a:p>
          <a:p>
            <a:endParaRPr lang="pt-BR" dirty="0"/>
          </a:p>
          <a:p>
            <a:r>
              <a:rPr lang="pt-BR" dirty="0"/>
              <a:t>Inicialmente, abra e modifique o arquivo App.js</a:t>
            </a:r>
          </a:p>
        </p:txBody>
      </p:sp>
    </p:spTree>
    <p:extLst>
      <p:ext uri="{BB962C8B-B14F-4D97-AF65-F5344CB8AC3E}">
        <p14:creationId xmlns:p14="http://schemas.microsoft.com/office/powerpoint/2010/main" val="230744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C7400EE-1FB1-4A8C-862C-1968BA8CA48A}"/>
              </a:ext>
            </a:extLst>
          </p:cNvPr>
          <p:cNvSpPr txBox="1"/>
          <p:nvPr/>
        </p:nvSpPr>
        <p:spPr>
          <a:xfrm>
            <a:off x="0" y="0"/>
            <a:ext cx="681161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React</a:t>
            </a:r>
            <a:r>
              <a:rPr lang="pt-BR" sz="1600" dirty="0"/>
              <a:t>, { </a:t>
            </a:r>
            <a:r>
              <a:rPr lang="pt-BR" sz="1600" dirty="0" err="1"/>
              <a:t>Component</a:t>
            </a:r>
            <a:r>
              <a:rPr lang="pt-BR" sz="1600" dirty="0"/>
              <a:t> } </a:t>
            </a:r>
            <a:r>
              <a:rPr lang="pt-BR" sz="1600" dirty="0" err="1"/>
              <a:t>from</a:t>
            </a:r>
            <a:r>
              <a:rPr lang="pt-BR" sz="1600" dirty="0"/>
              <a:t> "</a:t>
            </a:r>
            <a:r>
              <a:rPr lang="pt-BR" sz="1600" dirty="0" err="1"/>
              <a:t>react</a:t>
            </a:r>
            <a:r>
              <a:rPr lang="pt-BR" sz="1600" dirty="0"/>
              <a:t>";</a:t>
            </a:r>
          </a:p>
          <a:p>
            <a:r>
              <a:rPr lang="pt-BR" sz="1600" dirty="0" err="1"/>
              <a:t>import</a:t>
            </a:r>
            <a:r>
              <a:rPr lang="pt-BR" sz="1600" dirty="0"/>
              <a:t> { Button, </a:t>
            </a:r>
            <a:r>
              <a:rPr lang="pt-BR" sz="1600" dirty="0" err="1"/>
              <a:t>Text</a:t>
            </a:r>
            <a:r>
              <a:rPr lang="pt-BR" sz="1600" dirty="0"/>
              <a:t> } </a:t>
            </a:r>
            <a:r>
              <a:rPr lang="pt-BR" sz="1600" dirty="0" err="1"/>
              <a:t>from</a:t>
            </a:r>
            <a:r>
              <a:rPr lang="pt-BR" sz="1600" dirty="0"/>
              <a:t> "</a:t>
            </a:r>
            <a:r>
              <a:rPr lang="pt-BR" sz="1600" dirty="0" err="1"/>
              <a:t>react-native</a:t>
            </a:r>
            <a:r>
              <a:rPr lang="pt-BR" sz="1600" dirty="0"/>
              <a:t>";</a:t>
            </a:r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DateTimePicker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"</a:t>
            </a:r>
            <a:r>
              <a:rPr lang="pt-BR" sz="1600" dirty="0" err="1"/>
              <a:t>react</a:t>
            </a:r>
            <a:r>
              <a:rPr lang="pt-BR" sz="1600" dirty="0"/>
              <a:t>-</a:t>
            </a:r>
            <a:r>
              <a:rPr lang="pt-BR" sz="1600" dirty="0" err="1"/>
              <a:t>native</a:t>
            </a:r>
            <a:r>
              <a:rPr lang="pt-BR" sz="1600" dirty="0"/>
              <a:t>-modal-</a:t>
            </a:r>
            <a:r>
              <a:rPr lang="pt-BR" sz="1600" dirty="0" err="1"/>
              <a:t>datetime</a:t>
            </a:r>
            <a:r>
              <a:rPr lang="pt-BR" sz="1600" dirty="0"/>
              <a:t>-</a:t>
            </a:r>
            <a:r>
              <a:rPr lang="pt-BR" sz="1600" dirty="0" err="1"/>
              <a:t>picker</a:t>
            </a:r>
            <a:r>
              <a:rPr lang="pt-BR" sz="1600" dirty="0"/>
              <a:t>";</a:t>
            </a:r>
          </a:p>
          <a:p>
            <a:r>
              <a:rPr lang="pt-BR" sz="1600" dirty="0" err="1"/>
              <a:t>import</a:t>
            </a:r>
            <a:r>
              <a:rPr lang="pt-BR" sz="1600" dirty="0"/>
              <a:t> </a:t>
            </a:r>
            <a:r>
              <a:rPr lang="pt-BR" sz="1600" dirty="0" err="1"/>
              <a:t>moment</a:t>
            </a:r>
            <a:r>
              <a:rPr lang="pt-BR" sz="1600" dirty="0"/>
              <a:t> </a:t>
            </a:r>
            <a:r>
              <a:rPr lang="pt-BR" sz="1600" dirty="0" err="1"/>
              <a:t>from</a:t>
            </a:r>
            <a:r>
              <a:rPr lang="pt-BR" sz="1600" dirty="0"/>
              <a:t> "</a:t>
            </a:r>
            <a:r>
              <a:rPr lang="pt-BR" sz="1600" dirty="0" err="1"/>
              <a:t>moment</a:t>
            </a:r>
            <a:r>
              <a:rPr lang="pt-BR" sz="1600" dirty="0"/>
              <a:t>";</a:t>
            </a:r>
          </a:p>
          <a:p>
            <a:endParaRPr lang="pt-BR" sz="1600" dirty="0"/>
          </a:p>
          <a:p>
            <a:r>
              <a:rPr lang="pt-BR" sz="1600" dirty="0" err="1"/>
              <a:t>export</a:t>
            </a:r>
            <a:r>
              <a:rPr lang="pt-BR" sz="1600" dirty="0"/>
              <a:t> default </a:t>
            </a:r>
            <a:r>
              <a:rPr lang="pt-BR" sz="1600" dirty="0" err="1"/>
              <a:t>class</a:t>
            </a:r>
            <a:r>
              <a:rPr lang="pt-BR" sz="1600" dirty="0"/>
              <a:t> App </a:t>
            </a:r>
            <a:r>
              <a:rPr lang="pt-BR" sz="1600" dirty="0" err="1"/>
              <a:t>extends</a:t>
            </a:r>
            <a:r>
              <a:rPr lang="pt-BR" sz="1600" dirty="0"/>
              <a:t> </a:t>
            </a:r>
            <a:r>
              <a:rPr lang="pt-BR" sz="1600" dirty="0" err="1"/>
              <a:t>Component</a:t>
            </a:r>
            <a:r>
              <a:rPr lang="pt-BR" sz="1600" dirty="0"/>
              <a:t> {</a:t>
            </a:r>
          </a:p>
          <a:p>
            <a:endParaRPr lang="pt-BR" sz="1600" dirty="0"/>
          </a:p>
          <a:p>
            <a:r>
              <a:rPr lang="pt-BR" sz="1600" dirty="0"/>
              <a:t>  </a:t>
            </a:r>
            <a:r>
              <a:rPr lang="pt-BR" sz="1600" dirty="0" err="1"/>
              <a:t>constructor</a:t>
            </a:r>
            <a:r>
              <a:rPr lang="pt-BR" sz="1600" dirty="0"/>
              <a:t>(</a:t>
            </a:r>
            <a:r>
              <a:rPr lang="pt-BR" sz="1600" dirty="0" err="1"/>
              <a:t>props</a:t>
            </a:r>
            <a:r>
              <a:rPr lang="pt-BR" sz="1600" dirty="0"/>
              <a:t>) {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super</a:t>
            </a:r>
            <a:r>
              <a:rPr lang="pt-BR" sz="1600" dirty="0"/>
              <a:t>(</a:t>
            </a:r>
            <a:r>
              <a:rPr lang="pt-BR" sz="1600" dirty="0" err="1"/>
              <a:t>props</a:t>
            </a:r>
            <a:r>
              <a:rPr lang="pt-BR" sz="1600" dirty="0"/>
              <a:t>);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this.state</a:t>
            </a:r>
            <a:r>
              <a:rPr lang="pt-BR" sz="1600" dirty="0"/>
              <a:t> = {</a:t>
            </a:r>
          </a:p>
          <a:p>
            <a:r>
              <a:rPr lang="pt-BR" sz="1600" dirty="0"/>
              <a:t>      </a:t>
            </a:r>
            <a:r>
              <a:rPr lang="pt-BR" sz="1600" dirty="0" err="1"/>
              <a:t>isDateTimePickerVisible</a:t>
            </a:r>
            <a:r>
              <a:rPr lang="pt-BR" sz="1600" dirty="0"/>
              <a:t>: false,</a:t>
            </a:r>
          </a:p>
          <a:p>
            <a:r>
              <a:rPr lang="pt-BR" sz="1600" dirty="0"/>
              <a:t>      data:’’</a:t>
            </a:r>
          </a:p>
          <a:p>
            <a:r>
              <a:rPr lang="pt-BR" sz="1600" dirty="0"/>
              <a:t>    };</a:t>
            </a:r>
          </a:p>
          <a:p>
            <a:r>
              <a:rPr lang="pt-BR" sz="1600" dirty="0"/>
              <a:t>  }</a:t>
            </a:r>
          </a:p>
          <a:p>
            <a:endParaRPr lang="pt-BR" sz="1600" dirty="0"/>
          </a:p>
          <a:p>
            <a:r>
              <a:rPr lang="pt-BR" sz="1600" dirty="0"/>
              <a:t>  </a:t>
            </a:r>
            <a:r>
              <a:rPr lang="pt-BR" sz="1600" dirty="0" err="1"/>
              <a:t>showDateTimePicker</a:t>
            </a:r>
            <a:r>
              <a:rPr lang="pt-BR" sz="1600" dirty="0"/>
              <a:t> = () =&gt; {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this.setState</a:t>
            </a:r>
            <a:r>
              <a:rPr lang="pt-BR" sz="1600" dirty="0"/>
              <a:t>({ </a:t>
            </a:r>
            <a:r>
              <a:rPr lang="pt-BR" sz="1600" dirty="0" err="1"/>
              <a:t>isDateTimePickerVisible</a:t>
            </a:r>
            <a:r>
              <a:rPr lang="pt-BR" sz="1600" dirty="0"/>
              <a:t>: </a:t>
            </a:r>
            <a:r>
              <a:rPr lang="pt-BR" sz="1600" dirty="0" err="1"/>
              <a:t>true</a:t>
            </a:r>
            <a:r>
              <a:rPr lang="pt-BR" sz="1600" dirty="0"/>
              <a:t> });</a:t>
            </a:r>
          </a:p>
          <a:p>
            <a:r>
              <a:rPr lang="pt-BR" sz="1600" dirty="0"/>
              <a:t>  };</a:t>
            </a:r>
          </a:p>
          <a:p>
            <a:endParaRPr lang="pt-BR" sz="1600" dirty="0"/>
          </a:p>
          <a:p>
            <a:r>
              <a:rPr lang="pt-BR" sz="1600" dirty="0"/>
              <a:t>  </a:t>
            </a:r>
            <a:r>
              <a:rPr lang="pt-BR" sz="1600" dirty="0" err="1"/>
              <a:t>hideDateTimePicker</a:t>
            </a:r>
            <a:r>
              <a:rPr lang="pt-BR" sz="1600" dirty="0"/>
              <a:t> = () =&gt; {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this.setState</a:t>
            </a:r>
            <a:r>
              <a:rPr lang="pt-BR" sz="1600" dirty="0"/>
              <a:t>({ </a:t>
            </a:r>
            <a:r>
              <a:rPr lang="pt-BR" sz="1600" dirty="0" err="1"/>
              <a:t>isDateTimePickerVisible</a:t>
            </a:r>
            <a:r>
              <a:rPr lang="pt-BR" sz="1600" dirty="0"/>
              <a:t>: false });</a:t>
            </a:r>
          </a:p>
          <a:p>
            <a:r>
              <a:rPr lang="pt-BR" sz="1600" dirty="0"/>
              <a:t>  };</a:t>
            </a:r>
          </a:p>
          <a:p>
            <a:endParaRPr lang="pt-BR" sz="1600" dirty="0"/>
          </a:p>
          <a:p>
            <a:r>
              <a:rPr lang="pt-BR" sz="1600" dirty="0"/>
              <a:t>  </a:t>
            </a:r>
            <a:r>
              <a:rPr lang="pt-BR" sz="1600" dirty="0" err="1"/>
              <a:t>handleDatePicked</a:t>
            </a:r>
            <a:r>
              <a:rPr lang="pt-BR" sz="1600" dirty="0"/>
              <a:t> = date =&gt; {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this.setState.data</a:t>
            </a:r>
            <a:r>
              <a:rPr lang="pt-BR" sz="1600" dirty="0"/>
              <a:t> = </a:t>
            </a:r>
            <a:r>
              <a:rPr lang="pt-BR" sz="1600" dirty="0" err="1"/>
              <a:t>moment</a:t>
            </a:r>
            <a:r>
              <a:rPr lang="pt-BR" sz="1600" dirty="0"/>
              <a:t>(date).</a:t>
            </a:r>
            <a:r>
              <a:rPr lang="pt-BR" sz="1600" dirty="0" err="1"/>
              <a:t>format</a:t>
            </a:r>
            <a:r>
              <a:rPr lang="pt-BR" sz="1600" dirty="0"/>
              <a:t>('DD-MM-YYYY');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this.hideDateTimePicker</a:t>
            </a:r>
            <a:r>
              <a:rPr lang="pt-BR" sz="1600" dirty="0"/>
              <a:t>();</a:t>
            </a:r>
          </a:p>
          <a:p>
            <a:r>
              <a:rPr lang="pt-BR" sz="1600" dirty="0"/>
              <a:t>  };</a:t>
            </a:r>
          </a:p>
          <a:p>
            <a:endParaRPr lang="pt-BR" sz="1600" dirty="0"/>
          </a:p>
        </p:txBody>
      </p:sp>
      <p:sp>
        <p:nvSpPr>
          <p:cNvPr id="3" name="Right Brace 6">
            <a:extLst>
              <a:ext uri="{FF2B5EF4-FFF2-40B4-BE49-F238E27FC236}">
                <a16:creationId xmlns:a16="http://schemas.microsoft.com/office/drawing/2014/main" id="{A2E9C57A-FFDD-4E43-A9E0-EF0D21DB2FFC}"/>
              </a:ext>
            </a:extLst>
          </p:cNvPr>
          <p:cNvSpPr/>
          <p:nvPr/>
        </p:nvSpPr>
        <p:spPr>
          <a:xfrm>
            <a:off x="6811617" y="33995"/>
            <a:ext cx="410818" cy="81414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2E2D5E-97D4-420D-86D0-A59F8DC0A7EF}"/>
              </a:ext>
            </a:extLst>
          </p:cNvPr>
          <p:cNvSpPr txBox="1"/>
          <p:nvPr/>
        </p:nvSpPr>
        <p:spPr>
          <a:xfrm>
            <a:off x="9365973" y="256401"/>
            <a:ext cx="135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</a:p>
        </p:txBody>
      </p:sp>
      <p:sp>
        <p:nvSpPr>
          <p:cNvPr id="5" name="Right Brace 6">
            <a:extLst>
              <a:ext uri="{FF2B5EF4-FFF2-40B4-BE49-F238E27FC236}">
                <a16:creationId xmlns:a16="http://schemas.microsoft.com/office/drawing/2014/main" id="{C597E432-AC71-4614-9F20-B5221A0DE493}"/>
              </a:ext>
            </a:extLst>
          </p:cNvPr>
          <p:cNvSpPr/>
          <p:nvPr/>
        </p:nvSpPr>
        <p:spPr>
          <a:xfrm>
            <a:off x="6811617" y="1364974"/>
            <a:ext cx="410818" cy="179966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45E74B5-A5B4-4AB8-9078-770D1259DDA2}"/>
              </a:ext>
            </a:extLst>
          </p:cNvPr>
          <p:cNvSpPr txBox="1"/>
          <p:nvPr/>
        </p:nvSpPr>
        <p:spPr>
          <a:xfrm>
            <a:off x="8885581" y="4463568"/>
            <a:ext cx="2319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Funções que irão controlar o </a:t>
            </a:r>
            <a:r>
              <a:rPr lang="pt-BR" dirty="0" err="1"/>
              <a:t>DatePicker</a:t>
            </a:r>
            <a:r>
              <a:rPr lang="pt-BR" dirty="0"/>
              <a:t>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296D14-A809-4DBC-899D-1F8AF50CB3CC}"/>
              </a:ext>
            </a:extLst>
          </p:cNvPr>
          <p:cNvSpPr txBox="1"/>
          <p:nvPr/>
        </p:nvSpPr>
        <p:spPr>
          <a:xfrm>
            <a:off x="9054545" y="2080139"/>
            <a:ext cx="1981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Método construtor</a:t>
            </a:r>
          </a:p>
        </p:txBody>
      </p:sp>
      <p:sp>
        <p:nvSpPr>
          <p:cNvPr id="10" name="Right Brace 6">
            <a:extLst>
              <a:ext uri="{FF2B5EF4-FFF2-40B4-BE49-F238E27FC236}">
                <a16:creationId xmlns:a16="http://schemas.microsoft.com/office/drawing/2014/main" id="{AF59D23F-5D49-42A1-B452-020B1616E79C}"/>
              </a:ext>
            </a:extLst>
          </p:cNvPr>
          <p:cNvSpPr/>
          <p:nvPr/>
        </p:nvSpPr>
        <p:spPr>
          <a:xfrm>
            <a:off x="6811617" y="3538329"/>
            <a:ext cx="410818" cy="307450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32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C7400EE-1FB1-4A8C-862C-1968BA8CA48A}"/>
              </a:ext>
            </a:extLst>
          </p:cNvPr>
          <p:cNvSpPr txBox="1"/>
          <p:nvPr/>
        </p:nvSpPr>
        <p:spPr>
          <a:xfrm>
            <a:off x="0" y="0"/>
            <a:ext cx="68116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 render() {</a:t>
            </a:r>
          </a:p>
          <a:p>
            <a:r>
              <a:rPr lang="pt-BR" sz="1600" dirty="0"/>
              <a:t>    </a:t>
            </a:r>
            <a:r>
              <a:rPr lang="pt-BR" sz="1600" dirty="0" err="1"/>
              <a:t>return</a:t>
            </a:r>
            <a:r>
              <a:rPr lang="pt-BR" sz="1600" dirty="0"/>
              <a:t> (</a:t>
            </a:r>
          </a:p>
          <a:p>
            <a:r>
              <a:rPr lang="pt-BR" sz="1600" dirty="0"/>
              <a:t>      &lt;&gt;</a:t>
            </a:r>
          </a:p>
          <a:p>
            <a:r>
              <a:rPr lang="pt-BR" sz="1600" dirty="0"/>
              <a:t>        &lt;</a:t>
            </a:r>
            <a:r>
              <a:rPr lang="pt-BR" sz="1600" dirty="0" err="1"/>
              <a:t>Text</a:t>
            </a:r>
            <a:r>
              <a:rPr lang="pt-BR" sz="1600" dirty="0"/>
              <a:t>&gt;{</a:t>
            </a:r>
            <a:r>
              <a:rPr lang="pt-BR" sz="1600" dirty="0" err="1"/>
              <a:t>this.setState.data</a:t>
            </a:r>
            <a:r>
              <a:rPr lang="pt-BR" sz="1600" dirty="0"/>
              <a:t>}&lt;/</a:t>
            </a:r>
            <a:r>
              <a:rPr lang="pt-BR" sz="1600" dirty="0" err="1"/>
              <a:t>Text</a:t>
            </a:r>
            <a:r>
              <a:rPr lang="pt-BR" sz="1600" dirty="0"/>
              <a:t>&gt;</a:t>
            </a:r>
          </a:p>
          <a:p>
            <a:r>
              <a:rPr lang="pt-BR" sz="1600" dirty="0"/>
              <a:t>        &lt;Button </a:t>
            </a:r>
            <a:r>
              <a:rPr lang="pt-BR" sz="1600" dirty="0" err="1"/>
              <a:t>title</a:t>
            </a:r>
            <a:r>
              <a:rPr lang="pt-BR" sz="1600" dirty="0"/>
              <a:t>=“Escolha a data" </a:t>
            </a:r>
            <a:r>
              <a:rPr lang="pt-BR" sz="1600" dirty="0" err="1"/>
              <a:t>onPress</a:t>
            </a:r>
            <a:r>
              <a:rPr lang="pt-BR" sz="1600" dirty="0"/>
              <a:t>={</a:t>
            </a:r>
            <a:r>
              <a:rPr lang="pt-BR" sz="1600" dirty="0" err="1"/>
              <a:t>this.showDateTimePicker</a:t>
            </a:r>
            <a:r>
              <a:rPr lang="pt-BR" sz="1600" dirty="0"/>
              <a:t>} /&gt;</a:t>
            </a:r>
          </a:p>
          <a:p>
            <a:r>
              <a:rPr lang="pt-BR" sz="1600" dirty="0"/>
              <a:t>        &lt;</a:t>
            </a:r>
            <a:r>
              <a:rPr lang="pt-BR" sz="1600" dirty="0" err="1"/>
              <a:t>DateTimePicker</a:t>
            </a:r>
            <a:endParaRPr lang="pt-BR" sz="1600" dirty="0"/>
          </a:p>
          <a:p>
            <a:r>
              <a:rPr lang="pt-BR" sz="1600" dirty="0"/>
              <a:t>          </a:t>
            </a:r>
            <a:r>
              <a:rPr lang="pt-BR" sz="1600" dirty="0" err="1"/>
              <a:t>isVisible</a:t>
            </a:r>
            <a:r>
              <a:rPr lang="pt-BR" sz="1600" dirty="0"/>
              <a:t>={</a:t>
            </a:r>
            <a:r>
              <a:rPr lang="pt-BR" sz="1600" dirty="0" err="1"/>
              <a:t>this.state.isDateTimePickerVisible</a:t>
            </a:r>
            <a:r>
              <a:rPr lang="pt-BR" sz="1600" dirty="0"/>
              <a:t>}</a:t>
            </a:r>
          </a:p>
          <a:p>
            <a:r>
              <a:rPr lang="pt-BR" sz="1600" dirty="0"/>
              <a:t>          </a:t>
            </a:r>
            <a:r>
              <a:rPr lang="pt-BR" sz="1600" dirty="0" err="1"/>
              <a:t>onConfirm</a:t>
            </a:r>
            <a:r>
              <a:rPr lang="pt-BR" sz="1600" dirty="0"/>
              <a:t>={</a:t>
            </a:r>
            <a:r>
              <a:rPr lang="pt-BR" sz="1600" dirty="0" err="1"/>
              <a:t>this.handleDatePicked</a:t>
            </a:r>
            <a:r>
              <a:rPr lang="pt-BR" sz="1600" dirty="0"/>
              <a:t>}</a:t>
            </a:r>
          </a:p>
          <a:p>
            <a:r>
              <a:rPr lang="pt-BR" sz="1600" dirty="0"/>
              <a:t>          </a:t>
            </a:r>
            <a:r>
              <a:rPr lang="pt-BR" sz="1600" dirty="0" err="1"/>
              <a:t>onCancel</a:t>
            </a:r>
            <a:r>
              <a:rPr lang="pt-BR" sz="1600" dirty="0"/>
              <a:t>={</a:t>
            </a:r>
            <a:r>
              <a:rPr lang="pt-BR" sz="1600" dirty="0" err="1"/>
              <a:t>this.hideDateTimePicker</a:t>
            </a:r>
            <a:r>
              <a:rPr lang="pt-BR" sz="1600" dirty="0"/>
              <a:t>}</a:t>
            </a:r>
          </a:p>
          <a:p>
            <a:r>
              <a:rPr lang="pt-BR" sz="1600" dirty="0"/>
              <a:t>        /&gt;</a:t>
            </a:r>
          </a:p>
          <a:p>
            <a:r>
              <a:rPr lang="pt-BR" sz="1600" dirty="0"/>
              <a:t>      &lt;/&gt;</a:t>
            </a:r>
          </a:p>
          <a:p>
            <a:r>
              <a:rPr lang="pt-BR" sz="1600" dirty="0"/>
              <a:t>    );</a:t>
            </a:r>
          </a:p>
          <a:p>
            <a:r>
              <a:rPr lang="pt-BR" sz="1600" dirty="0"/>
              <a:t>  }</a:t>
            </a:r>
          </a:p>
          <a:p>
            <a:r>
              <a:rPr lang="pt-BR" sz="1600" dirty="0"/>
              <a:t>}</a:t>
            </a:r>
          </a:p>
        </p:txBody>
      </p:sp>
      <p:sp>
        <p:nvSpPr>
          <p:cNvPr id="3" name="Right Brace 6">
            <a:extLst>
              <a:ext uri="{FF2B5EF4-FFF2-40B4-BE49-F238E27FC236}">
                <a16:creationId xmlns:a16="http://schemas.microsoft.com/office/drawing/2014/main" id="{A2E9C57A-FFDD-4E43-A9E0-EF0D21DB2FFC}"/>
              </a:ext>
            </a:extLst>
          </p:cNvPr>
          <p:cNvSpPr/>
          <p:nvPr/>
        </p:nvSpPr>
        <p:spPr>
          <a:xfrm>
            <a:off x="6811617" y="20742"/>
            <a:ext cx="410818" cy="353942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2E2D5E-97D4-420D-86D0-A59F8DC0A7EF}"/>
              </a:ext>
            </a:extLst>
          </p:cNvPr>
          <p:cNvSpPr txBox="1"/>
          <p:nvPr/>
        </p:nvSpPr>
        <p:spPr>
          <a:xfrm>
            <a:off x="9365973" y="256401"/>
            <a:ext cx="1358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296D14-A809-4DBC-899D-1F8AF50CB3CC}"/>
              </a:ext>
            </a:extLst>
          </p:cNvPr>
          <p:cNvSpPr txBox="1"/>
          <p:nvPr/>
        </p:nvSpPr>
        <p:spPr>
          <a:xfrm>
            <a:off x="8885581" y="1605790"/>
            <a:ext cx="2319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Componentes gráficos de tela.</a:t>
            </a:r>
          </a:p>
        </p:txBody>
      </p:sp>
    </p:spTree>
    <p:extLst>
      <p:ext uri="{BB962C8B-B14F-4D97-AF65-F5344CB8AC3E}">
        <p14:creationId xmlns:p14="http://schemas.microsoft.com/office/powerpoint/2010/main" val="1502811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B7061E-1664-4308-96CE-9DFCC099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getDate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43793E-188D-4812-A9CF-65A430BE3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 tela vai ser criada com um botão para escolher a data e um campo de texto que irá imprimir a data escolhida.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 funções são para esconder ou mostrar o </a:t>
            </a:r>
            <a:r>
              <a:rPr lang="pt-BR" dirty="0" err="1"/>
              <a:t>datePicker</a:t>
            </a:r>
            <a:r>
              <a:rPr lang="pt-BR" dirty="0"/>
              <a:t> ao clicar no botão, que utiliza propriedades da biblioteca.</a:t>
            </a:r>
          </a:p>
          <a:p>
            <a:pPr lvl="1" algn="just"/>
            <a:r>
              <a:rPr lang="pt-BR" dirty="0"/>
              <a:t>A função </a:t>
            </a:r>
            <a:r>
              <a:rPr lang="pt-BR" dirty="0" err="1"/>
              <a:t>handleDatePicked</a:t>
            </a:r>
            <a:r>
              <a:rPr lang="pt-BR" dirty="0"/>
              <a:t>() será onde a data será capturada e formatada de acordo com a forma escolhida de acordo com a biblioteca </a:t>
            </a:r>
            <a:r>
              <a:rPr lang="pt-BR" dirty="0" err="1"/>
              <a:t>moment</a:t>
            </a:r>
            <a:r>
              <a:rPr lang="pt-BR" dirty="0"/>
              <a:t>, no caso será (DD-MM-YYYY).</a:t>
            </a:r>
          </a:p>
          <a:p>
            <a:pPr lvl="1" algn="just"/>
            <a:endParaRPr lang="pt-BR" dirty="0"/>
          </a:p>
          <a:p>
            <a:pPr algn="just"/>
            <a:r>
              <a:rPr lang="pt-BR" dirty="0"/>
              <a:t>O botão acionará o </a:t>
            </a:r>
            <a:r>
              <a:rPr lang="pt-BR" dirty="0" err="1"/>
              <a:t>datePicker</a:t>
            </a:r>
            <a:r>
              <a:rPr lang="pt-BR" dirty="0"/>
              <a:t> que possui as configurações de confirmar e cancelar o que acontecerá, e irá acionar as funções criadas anteriormente, que depois será mostrado no campo </a:t>
            </a:r>
            <a:r>
              <a:rPr lang="pt-BR"/>
              <a:t>de texto.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5056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434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React Native</vt:lpstr>
      <vt:lpstr>getDate</vt:lpstr>
      <vt:lpstr>Configuração</vt:lpstr>
      <vt:lpstr>getDate</vt:lpstr>
      <vt:lpstr>Apresentação do PowerPoint</vt:lpstr>
      <vt:lpstr>Apresentação do PowerPoint</vt:lpstr>
      <vt:lpstr>getDate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Joao Queiroz</dc:creator>
  <cp:lastModifiedBy>Joao Queiroz</cp:lastModifiedBy>
  <cp:revision>23</cp:revision>
  <dcterms:created xsi:type="dcterms:W3CDTF">2019-07-14T18:25:15Z</dcterms:created>
  <dcterms:modified xsi:type="dcterms:W3CDTF">2019-07-25T05:28:07Z</dcterms:modified>
</cp:coreProperties>
</file>