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257" r:id="rId4"/>
    <p:sldId id="258" r:id="rId5"/>
    <p:sldId id="259" r:id="rId6"/>
    <p:sldId id="262" r:id="rId7"/>
    <p:sldId id="260" r:id="rId8"/>
    <p:sldId id="261" r:id="rId9"/>
    <p:sldId id="308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309" r:id="rId18"/>
    <p:sldId id="270" r:id="rId19"/>
    <p:sldId id="271" r:id="rId20"/>
    <p:sldId id="272" r:id="rId21"/>
    <p:sldId id="273" r:id="rId22"/>
    <p:sldId id="275" r:id="rId23"/>
    <p:sldId id="276" r:id="rId24"/>
    <p:sldId id="277" r:id="rId25"/>
    <p:sldId id="278" r:id="rId26"/>
    <p:sldId id="305" r:id="rId27"/>
    <p:sldId id="280" r:id="rId28"/>
    <p:sldId id="279" r:id="rId29"/>
    <p:sldId id="284" r:id="rId30"/>
    <p:sldId id="281" r:id="rId31"/>
    <p:sldId id="285" r:id="rId32"/>
    <p:sldId id="286" r:id="rId33"/>
    <p:sldId id="282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7" r:id="rId44"/>
    <p:sldId id="296" r:id="rId45"/>
    <p:sldId id="298" r:id="rId46"/>
    <p:sldId id="299" r:id="rId47"/>
    <p:sldId id="301" r:id="rId48"/>
    <p:sldId id="302" r:id="rId49"/>
    <p:sldId id="303" r:id="rId50"/>
    <p:sldId id="306" r:id="rId51"/>
    <p:sldId id="307" r:id="rId52"/>
    <p:sldId id="300" r:id="rId53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87" d="100"/>
          <a:sy n="87" d="100"/>
        </p:scale>
        <p:origin x="-792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1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9216-6730-4842-A61C-DEBA5D18DA4A}" type="datetimeFigureOut">
              <a:rPr lang="pt-BR" smtClean="0"/>
              <a:pPr/>
              <a:t>29/08/2022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0848-7798-4991-936E-E04CEA032C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9216-6730-4842-A61C-DEBA5D18DA4A}" type="datetimeFigureOut">
              <a:rPr lang="pt-BR" smtClean="0"/>
              <a:pPr/>
              <a:t>29/08/2022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0848-7798-4991-936E-E04CEA032C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9216-6730-4842-A61C-DEBA5D18DA4A}" type="datetimeFigureOut">
              <a:rPr lang="pt-BR" smtClean="0"/>
              <a:pPr/>
              <a:t>29/08/2022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0848-7798-4991-936E-E04CEA032C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9216-6730-4842-A61C-DEBA5D18DA4A}" type="datetimeFigureOut">
              <a:rPr lang="pt-BR" smtClean="0"/>
              <a:pPr/>
              <a:t>29/08/2022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0848-7798-4991-936E-E04CEA032C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9216-6730-4842-A61C-DEBA5D18DA4A}" type="datetimeFigureOut">
              <a:rPr lang="pt-BR" smtClean="0"/>
              <a:pPr/>
              <a:t>29/08/2022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0848-7798-4991-936E-E04CEA032C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9216-6730-4842-A61C-DEBA5D18DA4A}" type="datetimeFigureOut">
              <a:rPr lang="pt-BR" smtClean="0"/>
              <a:pPr/>
              <a:t>29/08/2022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0848-7798-4991-936E-E04CEA032C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9216-6730-4842-A61C-DEBA5D18DA4A}" type="datetimeFigureOut">
              <a:rPr lang="pt-BR" smtClean="0"/>
              <a:pPr/>
              <a:t>29/08/2022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0848-7798-4991-936E-E04CEA032C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9216-6730-4842-A61C-DEBA5D18DA4A}" type="datetimeFigureOut">
              <a:rPr lang="pt-BR" smtClean="0"/>
              <a:pPr/>
              <a:t>29/08/2022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0848-7798-4991-936E-E04CEA032C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9216-6730-4842-A61C-DEBA5D18DA4A}" type="datetimeFigureOut">
              <a:rPr lang="pt-BR" smtClean="0"/>
              <a:pPr/>
              <a:t>29/08/2022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0848-7798-4991-936E-E04CEA032C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9216-6730-4842-A61C-DEBA5D18DA4A}" type="datetimeFigureOut">
              <a:rPr lang="pt-BR" smtClean="0"/>
              <a:pPr/>
              <a:t>29/08/2022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0848-7798-4991-936E-E04CEA032C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9216-6730-4842-A61C-DEBA5D18DA4A}" type="datetimeFigureOut">
              <a:rPr lang="pt-BR" smtClean="0"/>
              <a:pPr/>
              <a:t>29/08/2022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0848-7798-4991-936E-E04CEA032C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29216-6730-4842-A61C-DEBA5D18DA4A}" type="datetimeFigureOut">
              <a:rPr lang="pt-BR" smtClean="0"/>
              <a:pPr/>
              <a:t>29/08/2022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20848-7798-4991-936E-E04CEA032C3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assetstore.unity.com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12239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Realidade Aumenta</a:t>
            </a:r>
            <a:br>
              <a:rPr lang="pt-BR" dirty="0" smtClean="0"/>
            </a:br>
            <a:r>
              <a:rPr lang="pt-BR" dirty="0" smtClean="0"/>
              <a:t>Primeiros Passo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0166" y="4143386"/>
            <a:ext cx="6400800" cy="714380"/>
          </a:xfrm>
        </p:spPr>
        <p:txBody>
          <a:bodyPr/>
          <a:lstStyle/>
          <a:p>
            <a:r>
              <a:rPr lang="pt-BR" dirty="0" smtClean="0"/>
              <a:t>Prof. Rone Ilídio da Silva</a:t>
            </a:r>
            <a:endParaRPr lang="pt-BR" dirty="0"/>
          </a:p>
        </p:txBody>
      </p:sp>
      <p:sp>
        <p:nvSpPr>
          <p:cNvPr id="48130" name="AutoShape 2" descr="Guidelines for Using Unity Trademarks - Un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14296"/>
            <a:ext cx="36195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571604" cy="157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pt-BR" dirty="0" smtClean="0"/>
              <a:t>Manipulando os Objetos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86177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 smtClean="0"/>
              <a:t>Mudar posição de visão</a:t>
            </a:r>
          </a:p>
          <a:p>
            <a:r>
              <a:rPr lang="pt-BR" sz="2400" dirty="0" smtClean="0"/>
              <a:t>Teclas direcionais</a:t>
            </a:r>
          </a:p>
          <a:p>
            <a:pPr lvl="1"/>
            <a:r>
              <a:rPr lang="pt-BR" sz="2000" dirty="0" smtClean="0"/>
              <a:t>Horizontal: movimenta a visão</a:t>
            </a:r>
          </a:p>
          <a:p>
            <a:pPr lvl="1"/>
            <a:r>
              <a:rPr lang="pt-BR" sz="2000" dirty="0" smtClean="0"/>
              <a:t>Vertical: altera o zoom</a:t>
            </a:r>
          </a:p>
          <a:p>
            <a:r>
              <a:rPr lang="pt-BR" sz="2400" dirty="0" smtClean="0"/>
              <a:t>Mouse </a:t>
            </a:r>
            <a:r>
              <a:rPr lang="pt-BR" sz="2400" dirty="0" smtClean="0">
                <a:sym typeface="Wingdings" pitchFamily="2" charset="2"/>
              </a:rPr>
              <a:t> botão esquerdo</a:t>
            </a:r>
            <a:endParaRPr lang="pt-BR" sz="2400" dirty="0" smtClean="0"/>
          </a:p>
          <a:p>
            <a:pPr lvl="1"/>
            <a:r>
              <a:rPr lang="pt-BR" sz="2000" dirty="0" smtClean="0"/>
              <a:t>O arraste do mouse movimenta a visão</a:t>
            </a:r>
          </a:p>
          <a:p>
            <a:pPr lvl="1"/>
            <a:r>
              <a:rPr lang="pt-BR" sz="2000" dirty="0" smtClean="0"/>
              <a:t>O arraste com a tecla </a:t>
            </a:r>
            <a:r>
              <a:rPr lang="pt-BR" sz="2000" dirty="0" err="1" smtClean="0"/>
              <a:t>Alt</a:t>
            </a:r>
            <a:r>
              <a:rPr lang="pt-BR" sz="2000" dirty="0" smtClean="0"/>
              <a:t> pressionada gira a visão em volta do objeto</a:t>
            </a:r>
          </a:p>
          <a:p>
            <a:r>
              <a:rPr lang="pt-BR" sz="2400" dirty="0" smtClean="0"/>
              <a:t>Mouse </a:t>
            </a:r>
            <a:r>
              <a:rPr lang="pt-BR" sz="2400" dirty="0" smtClean="0">
                <a:sym typeface="Wingdings" pitchFamily="2" charset="2"/>
              </a:rPr>
              <a:t> botão direito</a:t>
            </a:r>
          </a:p>
          <a:p>
            <a:pPr lvl="1"/>
            <a:r>
              <a:rPr lang="pt-BR" sz="2000" dirty="0" smtClean="0">
                <a:sym typeface="Wingdings" pitchFamily="2" charset="2"/>
              </a:rPr>
              <a:t>O arraste gira a visão (como se o pescoço estivesse movendo a cabeça)</a:t>
            </a:r>
          </a:p>
          <a:p>
            <a:pPr lvl="1"/>
            <a:r>
              <a:rPr lang="pt-BR" sz="2000" dirty="0" smtClean="0"/>
              <a:t>O arraste com a tecla </a:t>
            </a:r>
            <a:r>
              <a:rPr lang="pt-BR" sz="2000" dirty="0" err="1" smtClean="0"/>
              <a:t>Alt</a:t>
            </a:r>
            <a:r>
              <a:rPr lang="pt-BR" sz="2000" dirty="0" smtClean="0"/>
              <a:t> pressionada altera o zoom</a:t>
            </a:r>
          </a:p>
          <a:p>
            <a:pPr lvl="1"/>
            <a:endParaRPr lang="pt-BR" sz="20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285866"/>
            <a:ext cx="3158579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Elipse 13"/>
          <p:cNvSpPr/>
          <p:nvPr/>
        </p:nvSpPr>
        <p:spPr>
          <a:xfrm>
            <a:off x="5726025" y="1214428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1714495"/>
            <a:ext cx="1404936" cy="159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Manipulando os Objetos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Movimentação por eixo</a:t>
            </a:r>
          </a:p>
          <a:p>
            <a:endParaRPr lang="pt-B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428742"/>
            <a:ext cx="294267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143122"/>
            <a:ext cx="2345869" cy="25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lipse 7"/>
          <p:cNvSpPr/>
          <p:nvPr/>
        </p:nvSpPr>
        <p:spPr>
          <a:xfrm>
            <a:off x="3929058" y="2285998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928662" y="2285998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Movimentação em eixos, clique e arraste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072198" y="2285998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Planos para posicionamento, clique e arraste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12" name="Conector de seta reta 11"/>
          <p:cNvCxnSpPr>
            <a:stCxn id="10" idx="1"/>
          </p:cNvCxnSpPr>
          <p:nvPr/>
        </p:nvCxnSpPr>
        <p:spPr>
          <a:xfrm rot="10800000" flipV="1">
            <a:off x="4572000" y="2747662"/>
            <a:ext cx="1500198" cy="6813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12"/>
          <p:cNvSpPr/>
          <p:nvPr/>
        </p:nvSpPr>
        <p:spPr>
          <a:xfrm>
            <a:off x="5929322" y="1357304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de seta reta 13"/>
          <p:cNvCxnSpPr/>
          <p:nvPr/>
        </p:nvCxnSpPr>
        <p:spPr>
          <a:xfrm flipV="1">
            <a:off x="2928926" y="2571750"/>
            <a:ext cx="1000132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Manipulando os Objetos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Gira o objeto em um eixo</a:t>
            </a:r>
            <a:endParaRPr lang="pt-BR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214560"/>
            <a:ext cx="23145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00034" y="2643188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Clique nos círculos e arraste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7" name="Conector de seta reta 6"/>
          <p:cNvCxnSpPr>
            <a:stCxn id="5" idx="3"/>
          </p:cNvCxnSpPr>
          <p:nvPr/>
        </p:nvCxnSpPr>
        <p:spPr>
          <a:xfrm>
            <a:off x="2500298" y="2966354"/>
            <a:ext cx="1285884" cy="34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3698" y="1357304"/>
            <a:ext cx="314602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lipse 9"/>
          <p:cNvSpPr/>
          <p:nvPr/>
        </p:nvSpPr>
        <p:spPr>
          <a:xfrm>
            <a:off x="6588617" y="1285866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Manipulando Objetos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Tamanho por eixo</a:t>
            </a:r>
            <a:endParaRPr lang="pt-B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2956" y="1357304"/>
            <a:ext cx="2845203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ipse 4"/>
          <p:cNvSpPr/>
          <p:nvPr/>
        </p:nvSpPr>
        <p:spPr>
          <a:xfrm>
            <a:off x="6286512" y="1285866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643188"/>
            <a:ext cx="20859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0" y="3286130"/>
            <a:ext cx="221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Clique nos quadrados e arraste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8" name="Conector de seta reta 7"/>
          <p:cNvCxnSpPr>
            <a:stCxn id="7" idx="3"/>
            <a:endCxn id="27651" idx="1"/>
          </p:cNvCxnSpPr>
          <p:nvPr/>
        </p:nvCxnSpPr>
        <p:spPr>
          <a:xfrm>
            <a:off x="2214546" y="3609296"/>
            <a:ext cx="928694" cy="149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Manipulando os Objetos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Dimensionando em 2 eixos</a:t>
            </a:r>
            <a:endParaRPr lang="pt-BR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8378" y="1357304"/>
            <a:ext cx="272655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ipse 5"/>
          <p:cNvSpPr/>
          <p:nvPr/>
        </p:nvSpPr>
        <p:spPr>
          <a:xfrm>
            <a:off x="7500958" y="1285866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571750"/>
            <a:ext cx="17145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500034" y="2643188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Clique nos círculos e arraste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9" name="Conector de seta reta 8"/>
          <p:cNvCxnSpPr>
            <a:stCxn id="8" idx="3"/>
          </p:cNvCxnSpPr>
          <p:nvPr/>
        </p:nvCxnSpPr>
        <p:spPr>
          <a:xfrm>
            <a:off x="2500298" y="2966354"/>
            <a:ext cx="1143008" cy="34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Manipulando os Objetos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Todos os comando ao mesmo tempo</a:t>
            </a:r>
            <a:endParaRPr lang="pt-B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71684"/>
            <a:ext cx="31146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5830" y="2857502"/>
            <a:ext cx="3118543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ipse 5"/>
          <p:cNvSpPr/>
          <p:nvPr/>
        </p:nvSpPr>
        <p:spPr>
          <a:xfrm>
            <a:off x="7215206" y="2786064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Manipulando os Objetos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Todos esses comandos podem ser fornecidos ao </a:t>
            </a:r>
            <a:r>
              <a:rPr lang="pt-BR" dirty="0" err="1" smtClean="0"/>
              <a:t>Inspector</a:t>
            </a:r>
            <a:endParaRPr lang="pt-BR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571750"/>
            <a:ext cx="400621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14314" y="3354179"/>
            <a:ext cx="378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Clique sobre o eixo e arraste de um lado para o outro para mudar o valor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6" name="Conector de seta reta 5"/>
          <p:cNvCxnSpPr>
            <a:stCxn id="5" idx="3"/>
            <a:endCxn id="8" idx="2"/>
          </p:cNvCxnSpPr>
          <p:nvPr/>
        </p:nvCxnSpPr>
        <p:spPr>
          <a:xfrm>
            <a:off x="4000496" y="3677345"/>
            <a:ext cx="1945179" cy="2847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5945675" y="3747809"/>
            <a:ext cx="219995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7890854" y="3456376"/>
            <a:ext cx="219995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5072098" y="1785932"/>
            <a:ext cx="378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Reset </a:t>
            </a:r>
            <a:r>
              <a:rPr lang="pt-BR" dirty="0" smtClean="0">
                <a:solidFill>
                  <a:srgbClr val="FF0000"/>
                </a:solidFill>
                <a:sym typeface="Wingdings" pitchFamily="2" charset="2"/>
              </a:rPr>
              <a:t> zera todas as alterações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15" name="Conector de seta reta 14"/>
          <p:cNvCxnSpPr>
            <a:stCxn id="14" idx="2"/>
            <a:endCxn id="13" idx="0"/>
          </p:cNvCxnSpPr>
          <p:nvPr/>
        </p:nvCxnSpPr>
        <p:spPr>
          <a:xfrm rot="16200000" flipH="1">
            <a:off x="6832464" y="2287988"/>
            <a:ext cx="1301112" cy="10356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Manipulando os Objetos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A manipulação pode ser Global ou Local</a:t>
            </a:r>
            <a:endParaRPr lang="pt-B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071684"/>
            <a:ext cx="2643206" cy="155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286130"/>
            <a:ext cx="1191705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928808"/>
            <a:ext cx="1227932" cy="114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Conector de seta reta 8"/>
          <p:cNvCxnSpPr>
            <a:endCxn id="2053" idx="3"/>
          </p:cNvCxnSpPr>
          <p:nvPr/>
        </p:nvCxnSpPr>
        <p:spPr>
          <a:xfrm rot="10800000">
            <a:off x="3228164" y="2498920"/>
            <a:ext cx="2272530" cy="287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rot="10800000" flipV="1">
            <a:off x="3071802" y="3357568"/>
            <a:ext cx="2357454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Câmera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Representa a visão da cena</a:t>
            </a:r>
          </a:p>
          <a:p>
            <a:r>
              <a:rPr lang="pt-BR" sz="2800" dirty="0" smtClean="0"/>
              <a:t>Manipulado da mesma forma que os demais objetos</a:t>
            </a:r>
            <a:endParaRPr lang="pt-BR" sz="28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000114"/>
            <a:ext cx="885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500312"/>
            <a:ext cx="5918191" cy="24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7143736" y="435770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Visualização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5099436" y="3956442"/>
            <a:ext cx="2071702" cy="11429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Câmera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 propriedades da câmera pode ser mudada no </a:t>
            </a:r>
            <a:r>
              <a:rPr lang="pt-BR" dirty="0" err="1" smtClean="0"/>
              <a:t>Inspector</a:t>
            </a:r>
            <a:r>
              <a:rPr lang="pt-BR" dirty="0" smtClean="0"/>
              <a:t>/</a:t>
            </a:r>
            <a:r>
              <a:rPr lang="pt-BR" dirty="0" err="1" smtClean="0"/>
              <a:t>Camera</a:t>
            </a:r>
            <a:endParaRPr lang="pt-BR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857369"/>
            <a:ext cx="2214578" cy="316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857224" y="3071816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Aparece quando a Câmera </a:t>
            </a:r>
            <a:r>
              <a:rPr lang="pt-BR" smtClean="0">
                <a:solidFill>
                  <a:srgbClr val="FF0000"/>
                </a:solidFill>
              </a:rPr>
              <a:t>é selecionada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6" name="Conector de seta reta 5"/>
          <p:cNvCxnSpPr>
            <a:stCxn id="5" idx="3"/>
            <a:endCxn id="7" idx="2"/>
          </p:cNvCxnSpPr>
          <p:nvPr/>
        </p:nvCxnSpPr>
        <p:spPr>
          <a:xfrm flipV="1">
            <a:off x="4286248" y="1928808"/>
            <a:ext cx="2214578" cy="14661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/>
          <p:cNvSpPr/>
          <p:nvPr/>
        </p:nvSpPr>
        <p:spPr>
          <a:xfrm>
            <a:off x="6500826" y="1785932"/>
            <a:ext cx="571504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Unity3D?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i="1" dirty="0" smtClean="0"/>
              <a:t>Game </a:t>
            </a:r>
            <a:r>
              <a:rPr lang="pt-BR" i="1" dirty="0" err="1" smtClean="0"/>
              <a:t>engine</a:t>
            </a:r>
            <a:r>
              <a:rPr lang="pt-BR" i="1" dirty="0" smtClean="0"/>
              <a:t> </a:t>
            </a:r>
            <a:r>
              <a:rPr lang="pt-BR" dirty="0" smtClean="0"/>
              <a:t>desenvolvido pela </a:t>
            </a:r>
            <a:r>
              <a:rPr lang="pt-BR" dirty="0" err="1" smtClean="0"/>
              <a:t>Unity</a:t>
            </a:r>
            <a:r>
              <a:rPr lang="pt-BR" dirty="0" smtClean="0"/>
              <a:t> Technologies</a:t>
            </a:r>
          </a:p>
          <a:p>
            <a:r>
              <a:rPr lang="pt-BR" dirty="0" smtClean="0"/>
              <a:t>Entende-se por </a:t>
            </a:r>
            <a:r>
              <a:rPr lang="pt-BR" i="1" dirty="0" smtClean="0"/>
              <a:t>game </a:t>
            </a:r>
            <a:r>
              <a:rPr lang="pt-BR" i="1" dirty="0" err="1" smtClean="0"/>
              <a:t>engine</a:t>
            </a:r>
            <a:r>
              <a:rPr lang="pt-BR" i="1" dirty="0" smtClean="0"/>
              <a:t> </a:t>
            </a:r>
            <a:r>
              <a:rPr lang="pt-BR" dirty="0" smtClean="0"/>
              <a:t>como um conjunto de bibliotecas e softwares utilizados para facilitar o desenvolvimento de jogos</a:t>
            </a:r>
          </a:p>
          <a:p>
            <a:r>
              <a:rPr lang="pt-BR" dirty="0" smtClean="0"/>
              <a:t>Tem função de renderizar objetos, simular a física, utilizar sons, animações, inteligência artificial, rede e várias outras coisas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Materiais ou Texturas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Na guia projeto, </a:t>
            </a:r>
            <a:endParaRPr lang="pt-BR" sz="2000" dirty="0" smtClean="0"/>
          </a:p>
          <a:p>
            <a:pPr lvl="1"/>
            <a:r>
              <a:rPr lang="pt-BR" sz="1600" dirty="0" smtClean="0"/>
              <a:t>Crie uma pasta com nome Material</a:t>
            </a:r>
          </a:p>
          <a:p>
            <a:pPr lvl="1"/>
            <a:r>
              <a:rPr lang="pt-BR" sz="1600" dirty="0" smtClean="0"/>
              <a:t>A</a:t>
            </a:r>
            <a:r>
              <a:rPr lang="pt-BR" sz="1600" dirty="0" smtClean="0"/>
              <a:t>rraste </a:t>
            </a:r>
            <a:r>
              <a:rPr lang="pt-BR" sz="1600" dirty="0" smtClean="0"/>
              <a:t>uma figura para </a:t>
            </a:r>
            <a:r>
              <a:rPr lang="pt-BR" sz="1600" dirty="0" smtClean="0"/>
              <a:t>esta pasta (no </a:t>
            </a:r>
            <a:r>
              <a:rPr lang="pt-BR" sz="1600" dirty="0" smtClean="0"/>
              <a:t>Windows Explorer ou no </a:t>
            </a:r>
            <a:r>
              <a:rPr lang="pt-BR" sz="1600" dirty="0" err="1" smtClean="0"/>
              <a:t>Unity</a:t>
            </a:r>
            <a:r>
              <a:rPr lang="pt-BR" sz="1600" dirty="0" smtClean="0"/>
              <a:t>)</a:t>
            </a:r>
            <a:endParaRPr lang="pt-BR" sz="1600" dirty="0" smtClean="0"/>
          </a:p>
          <a:p>
            <a:r>
              <a:rPr lang="pt-BR" sz="2000" dirty="0" smtClean="0"/>
              <a:t>A imagem se torna um material</a:t>
            </a:r>
          </a:p>
          <a:p>
            <a:r>
              <a:rPr lang="pt-BR" sz="2000" dirty="0" err="1" smtClean="0"/>
              <a:t>Obs</a:t>
            </a:r>
            <a:r>
              <a:rPr lang="pt-BR" sz="2000" dirty="0" smtClean="0"/>
              <a:t>: mantenha os arquivos organizados em pastas</a:t>
            </a:r>
            <a:endParaRPr lang="pt-B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148030"/>
            <a:ext cx="50387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6929454" y="3867774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Arraste o arquivo de uma imagem para aqui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7" name="Conector de seta reta 6"/>
          <p:cNvCxnSpPr>
            <a:stCxn id="5" idx="1"/>
          </p:cNvCxnSpPr>
          <p:nvPr/>
        </p:nvCxnSpPr>
        <p:spPr>
          <a:xfrm rot="10800000">
            <a:off x="5643570" y="4291039"/>
            <a:ext cx="1285884" cy="384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Materiais ou Texturas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Arraste o material até um objeto</a:t>
            </a:r>
          </a:p>
          <a:p>
            <a:r>
              <a:rPr lang="pt-BR" sz="2400" dirty="0" smtClean="0"/>
              <a:t>No exemplo, eu inseri um objeto </a:t>
            </a:r>
            <a:r>
              <a:rPr lang="pt-BR" sz="2400" dirty="0" err="1" smtClean="0"/>
              <a:t>Capsule</a:t>
            </a:r>
            <a:r>
              <a:rPr lang="pt-BR" sz="2400" dirty="0" smtClean="0"/>
              <a:t> e arrastei a </a:t>
            </a:r>
            <a:r>
              <a:rPr lang="pt-BR" sz="2400" dirty="0" smtClean="0"/>
              <a:t>figura </a:t>
            </a:r>
            <a:r>
              <a:rPr lang="pt-BR" sz="2400" dirty="0" smtClean="0"/>
              <a:t>até esse </a:t>
            </a:r>
            <a:r>
              <a:rPr lang="pt-BR" sz="2400" dirty="0" smtClean="0"/>
              <a:t>objeto</a:t>
            </a:r>
          </a:p>
          <a:p>
            <a:r>
              <a:rPr lang="pt-BR" sz="2400" dirty="0" err="1" smtClean="0"/>
              <a:t>Obs</a:t>
            </a:r>
            <a:r>
              <a:rPr lang="pt-BR" sz="2400" dirty="0" smtClean="0"/>
              <a:t>: o material pode ser qualquer figura</a:t>
            </a:r>
            <a:endParaRPr lang="pt-B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928939"/>
            <a:ext cx="1571636" cy="206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Iluminação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Crie um novo projeto chamado </a:t>
            </a:r>
            <a:r>
              <a:rPr lang="pt-BR" sz="2400" dirty="0" err="1" smtClean="0"/>
              <a:t>Iluminacao</a:t>
            </a:r>
            <a:endParaRPr lang="pt-BR" sz="2400" dirty="0" smtClean="0"/>
          </a:p>
          <a:p>
            <a:r>
              <a:rPr lang="pt-BR" sz="2400" dirty="0" smtClean="0"/>
              <a:t>Na cena inicial, insira um cubo (</a:t>
            </a:r>
            <a:r>
              <a:rPr lang="pt-BR" sz="2400" dirty="0" err="1" smtClean="0"/>
              <a:t>GameObject</a:t>
            </a:r>
            <a:r>
              <a:rPr lang="pt-BR" sz="2400" dirty="0" smtClean="0"/>
              <a:t>/3D </a:t>
            </a:r>
            <a:r>
              <a:rPr lang="pt-BR" sz="2400" dirty="0" err="1" smtClean="0"/>
              <a:t>Object</a:t>
            </a:r>
            <a:r>
              <a:rPr lang="pt-BR" sz="2400" dirty="0" smtClean="0"/>
              <a:t>/Cube)</a:t>
            </a:r>
          </a:p>
          <a:p>
            <a:r>
              <a:rPr lang="pt-BR" sz="2400" dirty="0" smtClean="0"/>
              <a:t>Dica: </a:t>
            </a:r>
            <a:r>
              <a:rPr lang="pt-BR" sz="2400" dirty="0" smtClean="0"/>
              <a:t>ALT + botão direito </a:t>
            </a:r>
            <a:r>
              <a:rPr lang="pt-BR" sz="2400" dirty="0" smtClean="0">
                <a:sym typeface="Wingdings" pitchFamily="2" charset="2"/>
              </a:rPr>
              <a:t> alteração do zoom</a:t>
            </a:r>
            <a:endParaRPr lang="pt-BR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643188"/>
            <a:ext cx="4429156" cy="2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Iluminação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Modifique o cubo para se transformar num plano</a:t>
            </a:r>
            <a:endParaRPr lang="pt-BR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928808"/>
            <a:ext cx="562986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14282" y="235743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rgbClr val="FF0000"/>
                </a:solidFill>
              </a:rPr>
              <a:t>Clique aqui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9" name="Conector de seta reta 8"/>
          <p:cNvCxnSpPr>
            <a:stCxn id="7" idx="3"/>
          </p:cNvCxnSpPr>
          <p:nvPr/>
        </p:nvCxnSpPr>
        <p:spPr>
          <a:xfrm flipV="1">
            <a:off x="1857356" y="2214560"/>
            <a:ext cx="1928826" cy="3275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3775165" y="2071684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85720" y="3357568"/>
            <a:ext cx="1724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rgbClr val="FF0000"/>
                </a:solidFill>
              </a:rPr>
              <a:t>Arraste para modificar o tamanho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12" name="Conector de seta reta 11"/>
          <p:cNvCxnSpPr>
            <a:stCxn id="11" idx="3"/>
            <a:endCxn id="13" idx="2"/>
          </p:cNvCxnSpPr>
          <p:nvPr/>
        </p:nvCxnSpPr>
        <p:spPr>
          <a:xfrm flipV="1">
            <a:off x="2009756" y="2678907"/>
            <a:ext cx="3919566" cy="11403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12"/>
          <p:cNvSpPr/>
          <p:nvPr/>
        </p:nvSpPr>
        <p:spPr>
          <a:xfrm>
            <a:off x="5929322" y="2571750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Iluminação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Selecione o objeto, copie e cole para criar outro</a:t>
            </a:r>
          </a:p>
          <a:p>
            <a:r>
              <a:rPr lang="pt-BR" sz="2400" dirty="0" smtClean="0"/>
              <a:t>Movimente no eixo y</a:t>
            </a:r>
            <a:endParaRPr lang="pt-B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357436"/>
            <a:ext cx="28479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85720" y="335756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rgbClr val="FF0000"/>
                </a:solidFill>
              </a:rPr>
              <a:t>Arraste para mover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6" name="Conector de seta reta 5"/>
          <p:cNvCxnSpPr>
            <a:stCxn id="5" idx="3"/>
            <a:endCxn id="7" idx="2"/>
          </p:cNvCxnSpPr>
          <p:nvPr/>
        </p:nvCxnSpPr>
        <p:spPr>
          <a:xfrm flipV="1">
            <a:off x="3071802" y="2536031"/>
            <a:ext cx="3357586" cy="10062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/>
          <p:cNvSpPr/>
          <p:nvPr/>
        </p:nvSpPr>
        <p:spPr>
          <a:xfrm>
            <a:off x="6429388" y="2357436"/>
            <a:ext cx="428628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428874"/>
            <a:ext cx="676279" cy="54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438120" y="2500312"/>
            <a:ext cx="17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rgbClr val="FF0000"/>
                </a:solidFill>
              </a:rPr>
              <a:t>Selecione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0653" y="2434210"/>
            <a:ext cx="338611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Iluminação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Repita o processo de copiar e colar e crie a seguinte cena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3357568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rgbClr val="FF0000"/>
                </a:solidFill>
              </a:rPr>
              <a:t>Insira um cubo e uma esfera aqui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6" name="Conector de seta reta 5"/>
          <p:cNvCxnSpPr>
            <a:stCxn id="5" idx="3"/>
          </p:cNvCxnSpPr>
          <p:nvPr/>
        </p:nvCxnSpPr>
        <p:spPr>
          <a:xfrm flipV="1">
            <a:off x="2000264" y="3643320"/>
            <a:ext cx="2428860" cy="374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3" y="2428874"/>
            <a:ext cx="3143271" cy="228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Iluminação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01441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Para facilitar a criação da cena, utilize o </a:t>
            </a:r>
            <a:r>
              <a:rPr lang="pt-BR" sz="2400" i="1" dirty="0" err="1" smtClean="0"/>
              <a:t>Transform</a:t>
            </a:r>
            <a:r>
              <a:rPr lang="pt-BR" sz="2400" dirty="0" smtClean="0"/>
              <a:t>. O meu ficou assim:</a:t>
            </a:r>
            <a:endParaRPr lang="pt-BR" sz="210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05039"/>
            <a:ext cx="2362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-32" y="1785932"/>
            <a:ext cx="2000264" cy="2829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300000"/>
              </a:lnSpc>
            </a:pPr>
            <a:r>
              <a:rPr lang="pt-BR" sz="2100" dirty="0" smtClean="0"/>
              <a:t>Piso</a:t>
            </a:r>
          </a:p>
          <a:p>
            <a:pPr algn="r">
              <a:lnSpc>
                <a:spcPct val="300000"/>
              </a:lnSpc>
            </a:pPr>
            <a:r>
              <a:rPr lang="pt-BR" sz="2100" dirty="0" smtClean="0"/>
              <a:t>Teto</a:t>
            </a:r>
          </a:p>
          <a:p>
            <a:pPr algn="r">
              <a:lnSpc>
                <a:spcPct val="300000"/>
              </a:lnSpc>
            </a:pPr>
            <a:r>
              <a:rPr lang="pt-BR" sz="2100" dirty="0" smtClean="0"/>
              <a:t>Lateral esquerda</a:t>
            </a:r>
            <a:endParaRPr lang="pt-BR" sz="2100" dirty="0"/>
          </a:p>
        </p:txBody>
      </p:sp>
      <p:sp>
        <p:nvSpPr>
          <p:cNvPr id="6" name="Retângulo 5"/>
          <p:cNvSpPr/>
          <p:nvPr/>
        </p:nvSpPr>
        <p:spPr>
          <a:xfrm>
            <a:off x="4500562" y="1785932"/>
            <a:ext cx="2071702" cy="2829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300000"/>
              </a:lnSpc>
            </a:pPr>
            <a:r>
              <a:rPr lang="pt-BR" sz="2100" dirty="0" smtClean="0"/>
              <a:t>Lateral fundo</a:t>
            </a:r>
          </a:p>
          <a:p>
            <a:pPr algn="r">
              <a:lnSpc>
                <a:spcPct val="300000"/>
              </a:lnSpc>
            </a:pPr>
            <a:r>
              <a:rPr lang="pt-BR" sz="2100" dirty="0" smtClean="0"/>
              <a:t>Cubo</a:t>
            </a:r>
          </a:p>
          <a:p>
            <a:pPr algn="r">
              <a:lnSpc>
                <a:spcPct val="300000"/>
              </a:lnSpc>
            </a:pPr>
            <a:r>
              <a:rPr lang="pt-BR" sz="2100" dirty="0" smtClean="0"/>
              <a:t>Esfera</a:t>
            </a:r>
            <a:endParaRPr lang="pt-BR" sz="2100" dirty="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139356"/>
            <a:ext cx="2362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112118"/>
            <a:ext cx="23717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2214560"/>
            <a:ext cx="23907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3214692"/>
            <a:ext cx="23526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4143386"/>
            <a:ext cx="23526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Iluminação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 smtClean="0"/>
              <a:t>Clique em           e na </a:t>
            </a:r>
            <a:r>
              <a:rPr lang="pt-BR" sz="2400" dirty="0" smtClean="0"/>
              <a:t>iluminação</a:t>
            </a:r>
          </a:p>
          <a:p>
            <a:pPr lvl="1"/>
            <a:r>
              <a:rPr lang="pt-BR" sz="2000" dirty="0" smtClean="0"/>
              <a:t>Escolha </a:t>
            </a:r>
            <a:r>
              <a:rPr lang="pt-BR" sz="2000" dirty="0" err="1" smtClean="0"/>
              <a:t>Directional</a:t>
            </a:r>
            <a:r>
              <a:rPr lang="pt-BR" sz="2000" dirty="0" smtClean="0"/>
              <a:t> no </a:t>
            </a:r>
            <a:r>
              <a:rPr lang="pt-BR" sz="2000" dirty="0" err="1" smtClean="0"/>
              <a:t>Inspector</a:t>
            </a:r>
            <a:r>
              <a:rPr lang="pt-BR" sz="2000" dirty="0" smtClean="0"/>
              <a:t>/Light</a:t>
            </a:r>
            <a:endParaRPr lang="pt-BR" sz="2000" dirty="0" smtClean="0"/>
          </a:p>
          <a:p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r>
              <a:rPr lang="pt-BR" sz="2400" dirty="0" smtClean="0"/>
              <a:t>Tipos:</a:t>
            </a:r>
          </a:p>
          <a:p>
            <a:pPr lvl="1"/>
            <a:r>
              <a:rPr lang="pt-BR" sz="2000" dirty="0" err="1" smtClean="0"/>
              <a:t>Directional</a:t>
            </a:r>
            <a:r>
              <a:rPr lang="pt-BR" sz="2000" dirty="0" smtClean="0"/>
              <a:t>: sol</a:t>
            </a:r>
          </a:p>
          <a:p>
            <a:pPr lvl="1"/>
            <a:r>
              <a:rPr lang="pt-BR" sz="2000" dirty="0" smtClean="0"/>
              <a:t>Spot: lanterna</a:t>
            </a:r>
          </a:p>
          <a:p>
            <a:pPr lvl="1"/>
            <a:r>
              <a:rPr lang="pt-BR" sz="2000" dirty="0" err="1" smtClean="0"/>
              <a:t>Point</a:t>
            </a:r>
            <a:r>
              <a:rPr lang="pt-BR" sz="2000" dirty="0" smtClean="0"/>
              <a:t>: lâmpada</a:t>
            </a:r>
          </a:p>
          <a:p>
            <a:pPr lvl="1"/>
            <a:r>
              <a:rPr lang="pt-BR" sz="2000" dirty="0" err="1" smtClean="0"/>
              <a:t>Area</a:t>
            </a:r>
            <a:r>
              <a:rPr lang="pt-BR" sz="2000" dirty="0" smtClean="0"/>
              <a:t>: ??? </a:t>
            </a:r>
          </a:p>
          <a:p>
            <a:pPr lvl="1"/>
            <a:endParaRPr lang="pt-BR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214428"/>
            <a:ext cx="42148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285866"/>
            <a:ext cx="3524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143122"/>
            <a:ext cx="24288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571472" y="2214560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rgbClr val="FF0000"/>
                </a:solidFill>
              </a:rPr>
              <a:t>Arraste para mudar a iluminação (como se fosse o Sol)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9" name="Conector de seta reta 8"/>
          <p:cNvCxnSpPr>
            <a:stCxn id="8" idx="3"/>
            <a:endCxn id="10" idx="2"/>
          </p:cNvCxnSpPr>
          <p:nvPr/>
        </p:nvCxnSpPr>
        <p:spPr>
          <a:xfrm flipV="1">
            <a:off x="4143372" y="2464593"/>
            <a:ext cx="1500198" cy="731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5643570" y="2285998"/>
            <a:ext cx="428628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Hierarquia de Objetos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Objetos podem ser filhos uns dos outros</a:t>
            </a:r>
          </a:p>
          <a:p>
            <a:pPr lvl="1"/>
            <a:r>
              <a:rPr lang="pt-BR" dirty="0" smtClean="0"/>
              <a:t>Um filho tem o pai como referência</a:t>
            </a:r>
          </a:p>
          <a:p>
            <a:pPr lvl="1"/>
            <a:r>
              <a:rPr lang="pt-BR" dirty="0" smtClean="0"/>
              <a:t>O filho herda os </a:t>
            </a:r>
            <a:r>
              <a:rPr lang="pt-BR" i="1" dirty="0" err="1" smtClean="0"/>
              <a:t>Transforms</a:t>
            </a:r>
            <a:r>
              <a:rPr lang="pt-BR" dirty="0" smtClean="0"/>
              <a:t> do pai </a:t>
            </a:r>
            <a:r>
              <a:rPr lang="pt-BR" dirty="0" smtClean="0">
                <a:sym typeface="Wingdings" pitchFamily="2" charset="2"/>
              </a:rPr>
              <a:t> mudança no pais também muda o filho</a:t>
            </a:r>
            <a:endParaRPr lang="pt-BR" dirty="0" smtClean="0"/>
          </a:p>
          <a:p>
            <a:r>
              <a:rPr lang="pt-BR" dirty="0" smtClean="0"/>
              <a:t>A movimentação do pai também movimenta os filhos</a:t>
            </a:r>
          </a:p>
          <a:p>
            <a:r>
              <a:rPr lang="pt-BR" dirty="0" smtClean="0"/>
              <a:t>A iluminação e a câmera também podem ser filhas de objetos: nesse caso elas seguem os pais</a:t>
            </a:r>
          </a:p>
          <a:p>
            <a:r>
              <a:rPr lang="pt-BR" dirty="0" smtClean="0"/>
              <a:t>Objeto nulo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err="1" smtClean="0">
                <a:sym typeface="Wingdings" pitchFamily="2" charset="2"/>
              </a:rPr>
              <a:t>control</a:t>
            </a:r>
            <a:r>
              <a:rPr lang="pt-BR" dirty="0" smtClean="0">
                <a:sym typeface="Wingdings" pitchFamily="2" charset="2"/>
              </a:rPr>
              <a:t>+</a:t>
            </a:r>
            <a:r>
              <a:rPr lang="pt-BR" dirty="0" err="1" smtClean="0">
                <a:sym typeface="Wingdings" pitchFamily="2" charset="2"/>
              </a:rPr>
              <a:t>shift</a:t>
            </a:r>
            <a:r>
              <a:rPr lang="pt-BR" dirty="0" smtClean="0">
                <a:sym typeface="Wingdings" pitchFamily="2" charset="2"/>
              </a:rPr>
              <a:t>+n</a:t>
            </a:r>
          </a:p>
          <a:p>
            <a:pPr lvl="1"/>
            <a:r>
              <a:rPr lang="pt-BR" dirty="0" smtClean="0">
                <a:sym typeface="Wingdings" pitchFamily="2" charset="2"/>
              </a:rPr>
              <a:t>São criados para criar uma hierarquia com um objeto que não é visualizado</a:t>
            </a:r>
          </a:p>
          <a:p>
            <a:r>
              <a:rPr lang="pt-BR" dirty="0" err="1" smtClean="0">
                <a:sym typeface="Wingdings" pitchFamily="2" charset="2"/>
              </a:rPr>
              <a:t>Obs</a:t>
            </a:r>
            <a:r>
              <a:rPr lang="pt-BR" dirty="0" smtClean="0">
                <a:sym typeface="Wingdings" pitchFamily="2" charset="2"/>
              </a:rPr>
              <a:t>: O objeto sem pai possui o centro do mundo como referência</a:t>
            </a:r>
            <a:endParaRPr lang="pt-B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Física dos Objetos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Crie um novo projeto com os seguintes componentes</a:t>
            </a:r>
            <a:endParaRPr lang="pt-B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214560"/>
            <a:ext cx="3211439" cy="276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1071538" y="3857634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rgbClr val="FF0000"/>
                </a:solidFill>
              </a:rPr>
              <a:t>Cubo com as dimensões alteradas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429124" y="171449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Esfera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28662" y="264318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rgbClr val="FF0000"/>
                </a:solidFill>
              </a:rPr>
              <a:t>Cubo girado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9" name="Conector de seta reta 8"/>
          <p:cNvCxnSpPr>
            <a:stCxn id="7" idx="3"/>
          </p:cNvCxnSpPr>
          <p:nvPr/>
        </p:nvCxnSpPr>
        <p:spPr>
          <a:xfrm flipV="1">
            <a:off x="3071802" y="2786064"/>
            <a:ext cx="928694" cy="417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3143240" y="4042300"/>
            <a:ext cx="1500198" cy="2439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Crie um novo projeto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71618"/>
            <a:ext cx="4743434" cy="252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upo 6"/>
          <p:cNvGrpSpPr/>
          <p:nvPr/>
        </p:nvGrpSpPr>
        <p:grpSpPr>
          <a:xfrm>
            <a:off x="6143636" y="1857370"/>
            <a:ext cx="2071702" cy="428628"/>
            <a:chOff x="6357950" y="2285998"/>
            <a:chExt cx="2071702" cy="428628"/>
          </a:xfrm>
        </p:grpSpPr>
        <p:sp>
          <p:nvSpPr>
            <p:cNvPr id="5" name="Elipse 4"/>
            <p:cNvSpPr/>
            <p:nvPr/>
          </p:nvSpPr>
          <p:spPr>
            <a:xfrm>
              <a:off x="6357950" y="2285998"/>
              <a:ext cx="642942" cy="4286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6929454" y="2285998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FF0000"/>
                  </a:solidFill>
                </a:rPr>
                <a:t>Clique aqui</a:t>
              </a:r>
              <a:endParaRPr lang="pt-BR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Física dos Objetos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Seleciona cada um dos objetos e clica:</a:t>
            </a:r>
          </a:p>
          <a:p>
            <a:pPr lvl="1"/>
            <a:r>
              <a:rPr lang="pt-BR" dirty="0" smtClean="0"/>
              <a:t>“</a:t>
            </a:r>
            <a:r>
              <a:rPr lang="pt-BR" i="1" dirty="0" err="1" smtClean="0"/>
              <a:t>Add</a:t>
            </a:r>
            <a:r>
              <a:rPr lang="pt-BR" i="1" dirty="0" smtClean="0"/>
              <a:t> </a:t>
            </a:r>
            <a:r>
              <a:rPr lang="pt-BR" i="1" dirty="0" err="1" smtClean="0"/>
              <a:t>Component</a:t>
            </a:r>
            <a:r>
              <a:rPr lang="pt-BR" i="1" dirty="0" smtClean="0"/>
              <a:t>” </a:t>
            </a:r>
            <a:r>
              <a:rPr lang="pt-BR" dirty="0" smtClean="0"/>
              <a:t>no final do </a:t>
            </a:r>
            <a:r>
              <a:rPr lang="pt-BR" i="1" dirty="0" err="1" smtClean="0"/>
              <a:t>Inspector</a:t>
            </a:r>
            <a:endParaRPr lang="pt-BR" i="1" dirty="0" smtClean="0"/>
          </a:p>
          <a:p>
            <a:pPr lvl="1"/>
            <a:r>
              <a:rPr lang="pt-BR" dirty="0" smtClean="0"/>
              <a:t>Escolha </a:t>
            </a:r>
            <a:r>
              <a:rPr lang="pt-BR" i="1" dirty="0" smtClean="0"/>
              <a:t>“</a:t>
            </a:r>
            <a:r>
              <a:rPr lang="pt-BR" i="1" dirty="0" err="1" smtClean="0"/>
              <a:t>Rigidbody</a:t>
            </a:r>
            <a:r>
              <a:rPr lang="pt-BR" i="1" dirty="0" smtClean="0"/>
              <a:t>”</a:t>
            </a:r>
          </a:p>
          <a:p>
            <a:r>
              <a:rPr lang="pt-BR" dirty="0" smtClean="0"/>
              <a:t>Execute o jogo clicando em </a:t>
            </a:r>
          </a:p>
          <a:p>
            <a:endParaRPr lang="pt-BR" dirty="0" smtClean="0"/>
          </a:p>
          <a:p>
            <a:r>
              <a:rPr lang="pt-BR" dirty="0" smtClean="0"/>
              <a:t>Finalize clicando novamente 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819115"/>
            <a:ext cx="180381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ipse 4"/>
          <p:cNvSpPr/>
          <p:nvPr/>
        </p:nvSpPr>
        <p:spPr>
          <a:xfrm>
            <a:off x="6215074" y="2780728"/>
            <a:ext cx="785818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8652" y="4038897"/>
            <a:ext cx="180381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lipse 6"/>
          <p:cNvSpPr/>
          <p:nvPr/>
        </p:nvSpPr>
        <p:spPr>
          <a:xfrm>
            <a:off x="6197214" y="4000510"/>
            <a:ext cx="785818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Física dos Objetos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No </a:t>
            </a:r>
            <a:r>
              <a:rPr lang="pt-BR" i="1" dirty="0" err="1" smtClean="0"/>
              <a:t>Inspector</a:t>
            </a:r>
            <a:r>
              <a:rPr lang="pt-BR" dirty="0" smtClean="0"/>
              <a:t> temos um menu </a:t>
            </a:r>
            <a:r>
              <a:rPr lang="pt-BR" dirty="0" err="1" smtClean="0"/>
              <a:t>Rigidbody</a:t>
            </a:r>
            <a:r>
              <a:rPr lang="pt-BR" dirty="0" smtClean="0"/>
              <a:t>:</a:t>
            </a:r>
          </a:p>
          <a:p>
            <a:pPr lvl="1"/>
            <a:r>
              <a:rPr lang="pt-BR" dirty="0" err="1" smtClean="0"/>
              <a:t>Mass</a:t>
            </a:r>
            <a:r>
              <a:rPr lang="pt-BR" dirty="0" smtClean="0"/>
              <a:t>: massa do objeto</a:t>
            </a:r>
          </a:p>
          <a:p>
            <a:pPr lvl="1"/>
            <a:r>
              <a:rPr lang="pt-BR" dirty="0" err="1" smtClean="0"/>
              <a:t>Drag</a:t>
            </a:r>
            <a:r>
              <a:rPr lang="pt-BR" dirty="0" smtClean="0"/>
              <a:t>: resistência do ar</a:t>
            </a:r>
          </a:p>
          <a:p>
            <a:pPr lvl="1"/>
            <a:r>
              <a:rPr lang="pt-BR" dirty="0" smtClean="0"/>
              <a:t>Angular </a:t>
            </a:r>
            <a:r>
              <a:rPr lang="pt-BR" dirty="0" err="1" smtClean="0"/>
              <a:t>Drag</a:t>
            </a:r>
            <a:r>
              <a:rPr lang="pt-BR" dirty="0" smtClean="0"/>
              <a:t>: resistência se o objeto estiver girando</a:t>
            </a:r>
          </a:p>
          <a:p>
            <a:pPr lvl="1"/>
            <a:r>
              <a:rPr lang="pt-BR" dirty="0" smtClean="0"/>
              <a:t>Use </a:t>
            </a:r>
            <a:r>
              <a:rPr lang="pt-BR" dirty="0" err="1" smtClean="0"/>
              <a:t>Gravity</a:t>
            </a:r>
            <a:r>
              <a:rPr lang="pt-BR" dirty="0" smtClean="0"/>
              <a:t>: usa a gravidade ou não</a:t>
            </a:r>
          </a:p>
          <a:p>
            <a:pPr lvl="1"/>
            <a:r>
              <a:rPr lang="pt-BR" dirty="0" smtClean="0"/>
              <a:t>Is </a:t>
            </a:r>
            <a:r>
              <a:rPr lang="pt-BR" dirty="0" err="1" smtClean="0"/>
              <a:t>Kinematic</a:t>
            </a:r>
            <a:r>
              <a:rPr lang="pt-BR" dirty="0" smtClean="0"/>
              <a:t>: se habilitado, o objeto não usa a física do </a:t>
            </a:r>
            <a:r>
              <a:rPr lang="pt-BR" dirty="0" err="1" smtClean="0"/>
              <a:t>Unity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Interpolação: utilizado quando utiliza-se quadros </a:t>
            </a:r>
          </a:p>
          <a:p>
            <a:pPr lvl="1">
              <a:buNone/>
            </a:pPr>
            <a:r>
              <a:rPr lang="pt-BR" dirty="0" smtClean="0"/>
              <a:t>para o movimento</a:t>
            </a:r>
          </a:p>
          <a:p>
            <a:pPr lvl="1"/>
            <a:r>
              <a:rPr lang="pt-BR" dirty="0" err="1" smtClean="0"/>
              <a:t>Collision</a:t>
            </a:r>
            <a:r>
              <a:rPr lang="pt-BR" dirty="0" smtClean="0"/>
              <a:t> </a:t>
            </a:r>
            <a:r>
              <a:rPr lang="pt-BR" dirty="0" err="1" smtClean="0"/>
              <a:t>Detection</a:t>
            </a:r>
            <a:r>
              <a:rPr lang="pt-BR" dirty="0" smtClean="0"/>
              <a:t>: colisão</a:t>
            </a:r>
          </a:p>
          <a:p>
            <a:pPr lvl="1"/>
            <a:r>
              <a:rPr lang="pt-BR" dirty="0" err="1" smtClean="0"/>
              <a:t>Constraints</a:t>
            </a:r>
            <a:r>
              <a:rPr lang="pt-BR" dirty="0" smtClean="0"/>
              <a:t>: restrições do movimento, para em um</a:t>
            </a:r>
          </a:p>
          <a:p>
            <a:pPr lvl="1">
              <a:buNone/>
            </a:pPr>
            <a:r>
              <a:rPr lang="pt-BR" dirty="0" smtClean="0"/>
              <a:t> ponto (x,y,z) e para de rodar em outro.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000378"/>
            <a:ext cx="26098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Física dos Objetos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tratamento de colisão</a:t>
            </a:r>
          </a:p>
          <a:p>
            <a:pPr lvl="1"/>
            <a:r>
              <a:rPr lang="pt-BR" dirty="0" smtClean="0"/>
              <a:t>Selecione um objeto e clique em</a:t>
            </a:r>
          </a:p>
          <a:p>
            <a:pPr lvl="1"/>
            <a:r>
              <a:rPr lang="pt-BR" dirty="0" smtClean="0"/>
              <a:t>Clique em Edit </a:t>
            </a:r>
            <a:r>
              <a:rPr lang="pt-BR" dirty="0" err="1" smtClean="0"/>
              <a:t>Sphere</a:t>
            </a:r>
            <a:r>
              <a:rPr lang="pt-BR" dirty="0" smtClean="0"/>
              <a:t> </a:t>
            </a:r>
            <a:r>
              <a:rPr lang="pt-BR" dirty="0" err="1" smtClean="0"/>
              <a:t>or</a:t>
            </a:r>
            <a:r>
              <a:rPr lang="pt-BR" dirty="0" smtClean="0"/>
              <a:t> Box </a:t>
            </a:r>
            <a:r>
              <a:rPr lang="pt-BR" dirty="0" err="1" smtClean="0"/>
              <a:t>Collider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857370"/>
            <a:ext cx="283288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ipse 4"/>
          <p:cNvSpPr/>
          <p:nvPr/>
        </p:nvSpPr>
        <p:spPr>
          <a:xfrm>
            <a:off x="8501090" y="1714494"/>
            <a:ext cx="571472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071816"/>
            <a:ext cx="16954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7" y="3000378"/>
            <a:ext cx="172850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3214678" y="3071816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Clique nesses pontos para alterar o delimitador de colisão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10" name="Conector de seta reta 9"/>
          <p:cNvCxnSpPr>
            <a:stCxn id="8" idx="1"/>
          </p:cNvCxnSpPr>
          <p:nvPr/>
        </p:nvCxnSpPr>
        <p:spPr>
          <a:xfrm rot="10800000" flipV="1">
            <a:off x="2500298" y="3394982"/>
            <a:ext cx="714380" cy="6769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>
            <a:stCxn id="8" idx="3"/>
          </p:cNvCxnSpPr>
          <p:nvPr/>
        </p:nvCxnSpPr>
        <p:spPr>
          <a:xfrm>
            <a:off x="6429388" y="3394982"/>
            <a:ext cx="1357322" cy="8198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Animação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 smtClean="0"/>
              <a:t>Mantenha somente a esfera na tela</a:t>
            </a:r>
          </a:p>
          <a:p>
            <a:r>
              <a:rPr lang="pt-BR" sz="2400" dirty="0" smtClean="0"/>
              <a:t>Cliquem em </a:t>
            </a:r>
            <a:r>
              <a:rPr lang="pt-BR" sz="2400" i="1" dirty="0" err="1" smtClean="0"/>
              <a:t>Window</a:t>
            </a:r>
            <a:r>
              <a:rPr lang="pt-BR" sz="2400" i="1" dirty="0" smtClean="0"/>
              <a:t>/</a:t>
            </a:r>
            <a:r>
              <a:rPr lang="pt-BR" sz="2400" i="1" dirty="0" err="1" smtClean="0"/>
              <a:t>Animation</a:t>
            </a:r>
            <a:r>
              <a:rPr lang="pt-BR" sz="2400" i="1" dirty="0" smtClean="0"/>
              <a:t>/</a:t>
            </a:r>
            <a:r>
              <a:rPr lang="pt-BR" sz="2400" i="1" dirty="0" err="1" smtClean="0"/>
              <a:t>Animation</a:t>
            </a:r>
            <a:endParaRPr lang="pt-BR" sz="2400" i="1" dirty="0" smtClean="0"/>
          </a:p>
          <a:p>
            <a:r>
              <a:rPr lang="pt-BR" sz="2400" dirty="0" smtClean="0"/>
              <a:t>Aparecerá o menu </a:t>
            </a:r>
            <a:r>
              <a:rPr lang="pt-BR" sz="2400" i="1" dirty="0" err="1" smtClean="0"/>
              <a:t>Animation</a:t>
            </a:r>
            <a:endParaRPr lang="pt-BR" sz="2400" i="1" dirty="0" smtClean="0"/>
          </a:p>
          <a:p>
            <a:r>
              <a:rPr lang="pt-BR" sz="2400" dirty="0" smtClean="0"/>
              <a:t>Selecione a espera e clique em </a:t>
            </a:r>
            <a:r>
              <a:rPr lang="pt-BR" sz="2400" i="1" dirty="0" err="1" smtClean="0"/>
              <a:t>Create</a:t>
            </a:r>
            <a:r>
              <a:rPr lang="pt-BR" sz="2400" dirty="0" smtClean="0"/>
              <a:t> no menu </a:t>
            </a:r>
            <a:r>
              <a:rPr lang="pt-BR" sz="2400" i="1" dirty="0" err="1" smtClean="0"/>
              <a:t>Animation</a:t>
            </a:r>
            <a:endParaRPr lang="pt-BR" sz="2400" i="1" dirty="0" smtClean="0"/>
          </a:p>
          <a:p>
            <a:pPr lvl="1"/>
            <a:r>
              <a:rPr lang="pt-BR" sz="2000" dirty="0" smtClean="0"/>
              <a:t>O </a:t>
            </a:r>
            <a:r>
              <a:rPr lang="pt-BR" sz="2000" dirty="0" err="1" smtClean="0"/>
              <a:t>Unity</a:t>
            </a:r>
            <a:r>
              <a:rPr lang="pt-BR" sz="2000" dirty="0" smtClean="0"/>
              <a:t> criará um arquivo .</a:t>
            </a:r>
            <a:r>
              <a:rPr lang="pt-BR" sz="2000" dirty="0" err="1" smtClean="0"/>
              <a:t>anim</a:t>
            </a:r>
            <a:r>
              <a:rPr lang="pt-BR" sz="2000" dirty="0" smtClean="0"/>
              <a:t> (dê o nome de esfera.</a:t>
            </a:r>
            <a:r>
              <a:rPr lang="pt-BR" sz="2000" dirty="0" err="1" smtClean="0"/>
              <a:t>anim</a:t>
            </a:r>
            <a:r>
              <a:rPr lang="pt-BR" sz="2000" dirty="0" smtClean="0"/>
              <a:t>)</a:t>
            </a:r>
          </a:p>
          <a:p>
            <a:pPr lvl="1"/>
            <a:r>
              <a:rPr lang="pt-BR" sz="2000" dirty="0" err="1" smtClean="0"/>
              <a:t>Obs</a:t>
            </a:r>
            <a:r>
              <a:rPr lang="pt-BR" sz="2000" dirty="0" smtClean="0"/>
              <a:t>: crie uma pasta </a:t>
            </a:r>
            <a:r>
              <a:rPr lang="pt-BR" sz="2000" dirty="0" err="1" smtClean="0"/>
              <a:t>Animations</a:t>
            </a:r>
            <a:r>
              <a:rPr lang="pt-BR" sz="2000" dirty="0" smtClean="0"/>
              <a:t> para armazenar todas as animações</a:t>
            </a:r>
          </a:p>
          <a:p>
            <a:r>
              <a:rPr lang="pt-BR" sz="2400" dirty="0" smtClean="0"/>
              <a:t>No menu </a:t>
            </a:r>
            <a:r>
              <a:rPr lang="pt-BR" sz="2400" dirty="0" err="1" smtClean="0"/>
              <a:t>Animation</a:t>
            </a:r>
            <a:r>
              <a:rPr lang="pt-BR" sz="2400" dirty="0" smtClean="0"/>
              <a:t>, clique em </a:t>
            </a:r>
            <a:r>
              <a:rPr lang="pt-BR" sz="2400" dirty="0" err="1" smtClean="0"/>
              <a:t>Add</a:t>
            </a:r>
            <a:r>
              <a:rPr lang="pt-BR" sz="2400" dirty="0" smtClean="0"/>
              <a:t> </a:t>
            </a:r>
            <a:r>
              <a:rPr lang="pt-BR" sz="2400" dirty="0" err="1" smtClean="0"/>
              <a:t>Property</a:t>
            </a:r>
            <a:endParaRPr lang="pt-BR" sz="2400" dirty="0" smtClean="0"/>
          </a:p>
          <a:p>
            <a:pPr lvl="1"/>
            <a:r>
              <a:rPr lang="pt-BR" sz="2000" dirty="0" smtClean="0"/>
              <a:t>Escolha </a:t>
            </a:r>
            <a:r>
              <a:rPr lang="pt-BR" sz="2000" dirty="0" err="1" smtClean="0"/>
              <a:t>Transform</a:t>
            </a:r>
            <a:r>
              <a:rPr lang="pt-BR" sz="2000" dirty="0" smtClean="0"/>
              <a:t>/</a:t>
            </a:r>
            <a:r>
              <a:rPr lang="pt-BR" sz="2000" dirty="0" err="1" smtClean="0"/>
              <a:t>Position</a:t>
            </a:r>
            <a:r>
              <a:rPr lang="pt-BR" sz="2000" dirty="0" smtClean="0"/>
              <a:t> (clique no +)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Animação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5472122" cy="339447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Clique para salvar a animação</a:t>
            </a:r>
          </a:p>
          <a:p>
            <a:r>
              <a:rPr lang="pt-BR" sz="2400" dirty="0" smtClean="0"/>
              <a:t>Arraste a linha do tempo e modifique a posição da esfera na tela</a:t>
            </a:r>
          </a:p>
          <a:p>
            <a:r>
              <a:rPr lang="pt-BR" sz="2400" dirty="0" smtClean="0"/>
              <a:t>Clique no Play</a:t>
            </a:r>
          </a:p>
          <a:p>
            <a:pPr lvl="1"/>
            <a:r>
              <a:rPr lang="pt-BR" sz="2000" dirty="0" smtClean="0"/>
              <a:t>A movimentação fica em</a:t>
            </a:r>
          </a:p>
          <a:p>
            <a:pPr lvl="1">
              <a:buNone/>
            </a:pPr>
            <a:r>
              <a:rPr lang="pt-BR" sz="2000" dirty="0" err="1" smtClean="0"/>
              <a:t>looping</a:t>
            </a:r>
            <a:endParaRPr lang="pt-BR" sz="2000" dirty="0" smtClean="0"/>
          </a:p>
          <a:p>
            <a:pPr lvl="1"/>
            <a:endParaRPr lang="pt-BR" sz="2000" dirty="0" smtClean="0"/>
          </a:p>
          <a:p>
            <a:pPr lvl="1"/>
            <a:endParaRPr lang="pt-BR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357304"/>
            <a:ext cx="3199827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ipse 4"/>
          <p:cNvSpPr/>
          <p:nvPr/>
        </p:nvSpPr>
        <p:spPr>
          <a:xfrm>
            <a:off x="6621668" y="1296883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505075"/>
            <a:ext cx="3191564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7500958" y="292894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Linha do tempo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10" name="Conector de seta reta 9"/>
          <p:cNvCxnSpPr>
            <a:stCxn id="8" idx="2"/>
          </p:cNvCxnSpPr>
          <p:nvPr/>
        </p:nvCxnSpPr>
        <p:spPr>
          <a:xfrm rot="5400000">
            <a:off x="7078401" y="2935011"/>
            <a:ext cx="916552" cy="16430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Animação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Selecione a guia Curves</a:t>
            </a:r>
          </a:p>
          <a:p>
            <a:r>
              <a:rPr lang="pt-BR" sz="2000" dirty="0" smtClean="0"/>
              <a:t>Selecione uma das curvas</a:t>
            </a:r>
          </a:p>
          <a:p>
            <a:r>
              <a:rPr lang="pt-BR" sz="2000" dirty="0" smtClean="0"/>
              <a:t>Dê um duplo clique sobre a curva para alterar</a:t>
            </a:r>
            <a:endParaRPr lang="pt-BR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14626"/>
            <a:ext cx="61912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3143240" y="485776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14480" y="478632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Guia Curves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00034" y="228599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Selecione uma das curvas</a:t>
            </a:r>
          </a:p>
        </p:txBody>
      </p:sp>
      <p:cxnSp>
        <p:nvCxnSpPr>
          <p:cNvPr id="10" name="Conector de seta reta 9"/>
          <p:cNvCxnSpPr>
            <a:stCxn id="8" idx="2"/>
          </p:cNvCxnSpPr>
          <p:nvPr/>
        </p:nvCxnSpPr>
        <p:spPr>
          <a:xfrm rot="5400000">
            <a:off x="1399080" y="2613540"/>
            <a:ext cx="1059428" cy="1143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2214546" y="4500576"/>
            <a:ext cx="857256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6715140" y="2786064"/>
            <a:ext cx="242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Clique duplo e arraste</a:t>
            </a:r>
          </a:p>
        </p:txBody>
      </p:sp>
      <p:cxnSp>
        <p:nvCxnSpPr>
          <p:cNvPr id="14" name="Conector de seta reta 13"/>
          <p:cNvCxnSpPr>
            <a:stCxn id="12" idx="2"/>
          </p:cNvCxnSpPr>
          <p:nvPr/>
        </p:nvCxnSpPr>
        <p:spPr>
          <a:xfrm rot="5400000">
            <a:off x="5649633" y="1863449"/>
            <a:ext cx="987990" cy="35718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Animação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Tipos de básicos de animação</a:t>
            </a:r>
          </a:p>
          <a:p>
            <a:pPr lvl="1"/>
            <a:r>
              <a:rPr lang="pt-BR" dirty="0" err="1" smtClean="0"/>
              <a:t>Properties</a:t>
            </a:r>
            <a:r>
              <a:rPr lang="pt-BR" dirty="0" smtClean="0"/>
              <a:t>/</a:t>
            </a:r>
            <a:r>
              <a:rPr lang="pt-BR" dirty="0" err="1" smtClean="0"/>
              <a:t>Transform</a:t>
            </a:r>
            <a:r>
              <a:rPr lang="pt-BR" dirty="0" smtClean="0"/>
              <a:t>:</a:t>
            </a:r>
          </a:p>
          <a:p>
            <a:pPr lvl="2"/>
            <a:r>
              <a:rPr lang="pt-BR" dirty="0" err="1" smtClean="0"/>
              <a:t>Position</a:t>
            </a:r>
            <a:endParaRPr lang="pt-BR" dirty="0" smtClean="0"/>
          </a:p>
          <a:p>
            <a:pPr lvl="2"/>
            <a:r>
              <a:rPr lang="pt-BR" dirty="0" err="1" smtClean="0"/>
              <a:t>Scale</a:t>
            </a:r>
            <a:endParaRPr lang="pt-BR" dirty="0" smtClean="0"/>
          </a:p>
          <a:p>
            <a:pPr lvl="2"/>
            <a:r>
              <a:rPr lang="pt-BR" dirty="0" err="1" smtClean="0"/>
              <a:t>Rotation</a:t>
            </a:r>
            <a:endParaRPr lang="pt-BR" dirty="0" smtClean="0"/>
          </a:p>
          <a:p>
            <a:endParaRPr lang="pt-BR" dirty="0" smtClean="0"/>
          </a:p>
          <a:p>
            <a:pPr lvl="1"/>
            <a:endParaRPr lang="pt-B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Gerador de Partículas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Selecione </a:t>
            </a:r>
            <a:r>
              <a:rPr lang="pt-BR" i="1" dirty="0" err="1" smtClean="0"/>
              <a:t>GameObject</a:t>
            </a:r>
            <a:r>
              <a:rPr lang="pt-BR" i="1" dirty="0" smtClean="0"/>
              <a:t>/</a:t>
            </a:r>
            <a:r>
              <a:rPr lang="pt-BR" i="1" dirty="0" err="1" smtClean="0"/>
              <a:t>Effects</a:t>
            </a:r>
            <a:r>
              <a:rPr lang="pt-BR" i="1" dirty="0" smtClean="0"/>
              <a:t>/</a:t>
            </a:r>
            <a:r>
              <a:rPr lang="pt-BR" i="1" dirty="0" err="1" smtClean="0"/>
              <a:t>Particle</a:t>
            </a:r>
            <a:r>
              <a:rPr lang="pt-BR" i="1" dirty="0" smtClean="0"/>
              <a:t> System</a:t>
            </a:r>
          </a:p>
          <a:p>
            <a:r>
              <a:rPr lang="pt-BR" dirty="0" smtClean="0"/>
              <a:t>Selecione o </a:t>
            </a:r>
            <a:r>
              <a:rPr lang="pt-BR" i="1" dirty="0" err="1" smtClean="0"/>
              <a:t>Particle</a:t>
            </a:r>
            <a:r>
              <a:rPr lang="pt-BR" i="1" dirty="0" smtClean="0"/>
              <a:t> System</a:t>
            </a:r>
            <a:r>
              <a:rPr lang="pt-BR" dirty="0" smtClean="0"/>
              <a:t> e veja configurações no </a:t>
            </a:r>
            <a:r>
              <a:rPr lang="pt-BR" i="1" dirty="0" err="1" smtClean="0"/>
              <a:t>Inspector</a:t>
            </a:r>
            <a:endParaRPr lang="pt-BR" i="1" dirty="0" smtClean="0"/>
          </a:p>
          <a:p>
            <a:r>
              <a:rPr lang="pt-BR" dirty="0" smtClean="0"/>
              <a:t>Algumas:</a:t>
            </a:r>
          </a:p>
          <a:p>
            <a:pPr lvl="1"/>
            <a:r>
              <a:rPr lang="pt-BR" dirty="0" err="1" smtClean="0"/>
              <a:t>Gravity</a:t>
            </a:r>
            <a:r>
              <a:rPr lang="pt-BR" dirty="0" smtClean="0"/>
              <a:t> </a:t>
            </a:r>
            <a:r>
              <a:rPr lang="pt-BR" dirty="0" err="1" smtClean="0"/>
              <a:t>Modifier</a:t>
            </a:r>
            <a:r>
              <a:rPr lang="pt-BR" dirty="0" smtClean="0"/>
              <a:t>: 1-gravidade atua, 0-inexistente</a:t>
            </a:r>
          </a:p>
          <a:p>
            <a:pPr lvl="1"/>
            <a:r>
              <a:rPr lang="pt-BR" dirty="0" smtClean="0"/>
              <a:t>Star </a:t>
            </a:r>
            <a:r>
              <a:rPr lang="pt-BR" dirty="0" err="1" smtClean="0"/>
              <a:t>lifetime</a:t>
            </a:r>
            <a:r>
              <a:rPr lang="pt-BR" dirty="0" smtClean="0"/>
              <a:t>: tempo de vida</a:t>
            </a:r>
          </a:p>
          <a:p>
            <a:pPr lvl="1"/>
            <a:r>
              <a:rPr lang="pt-BR" dirty="0" smtClean="0"/>
              <a:t>Start </a:t>
            </a:r>
            <a:r>
              <a:rPr lang="pt-BR" dirty="0" err="1" smtClean="0"/>
              <a:t>speed</a:t>
            </a:r>
            <a:r>
              <a:rPr lang="pt-BR" dirty="0" smtClean="0"/>
              <a:t>: velocidade inicial</a:t>
            </a:r>
          </a:p>
          <a:p>
            <a:r>
              <a:rPr lang="pt-BR" dirty="0" smtClean="0"/>
              <a:t>Você pode associar materiais às partículas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Importar </a:t>
            </a:r>
            <a:r>
              <a:rPr lang="pt-BR" dirty="0" err="1" smtClean="0"/>
              <a:t>Assets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err="1" smtClean="0"/>
              <a:t>Asset</a:t>
            </a:r>
            <a:r>
              <a:rPr lang="pt-BR" dirty="0" smtClean="0"/>
              <a:t> é um elemento de jogo</a:t>
            </a:r>
          </a:p>
          <a:p>
            <a:r>
              <a:rPr lang="pt-BR" dirty="0" smtClean="0"/>
              <a:t>Podemos criar ou importar da loja </a:t>
            </a:r>
            <a:r>
              <a:rPr lang="pt-BR" dirty="0" err="1" smtClean="0"/>
              <a:t>Assets</a:t>
            </a:r>
            <a:r>
              <a:rPr lang="pt-BR" dirty="0" smtClean="0"/>
              <a:t> </a:t>
            </a:r>
            <a:r>
              <a:rPr lang="pt-BR" dirty="0" err="1" smtClean="0"/>
              <a:t>Store</a:t>
            </a:r>
            <a:endParaRPr lang="pt-BR" dirty="0" smtClean="0"/>
          </a:p>
          <a:p>
            <a:pPr lvl="1"/>
            <a:r>
              <a:rPr lang="pt-BR" dirty="0" smtClean="0">
                <a:hlinkClick r:id="rId2"/>
              </a:rPr>
              <a:t>https://assetstore.unity.com/</a:t>
            </a:r>
            <a:endParaRPr lang="pt-BR" dirty="0" smtClean="0"/>
          </a:p>
          <a:p>
            <a:r>
              <a:rPr lang="pt-BR" dirty="0" smtClean="0"/>
              <a:t>Existem </a:t>
            </a:r>
            <a:r>
              <a:rPr lang="pt-BR" dirty="0" err="1" smtClean="0"/>
              <a:t>assets</a:t>
            </a:r>
            <a:r>
              <a:rPr lang="pt-BR" dirty="0" smtClean="0"/>
              <a:t> pagos e gratuitos</a:t>
            </a:r>
          </a:p>
          <a:p>
            <a:r>
              <a:rPr lang="pt-BR" dirty="0" smtClean="0"/>
              <a:t>Utilização:</a:t>
            </a:r>
          </a:p>
          <a:p>
            <a:pPr lvl="1"/>
            <a:r>
              <a:rPr lang="pt-BR" dirty="0" smtClean="0"/>
              <a:t>Adquirir o </a:t>
            </a:r>
            <a:r>
              <a:rPr lang="pt-BR" dirty="0" err="1" smtClean="0"/>
              <a:t>asset</a:t>
            </a:r>
            <a:r>
              <a:rPr lang="pt-BR" dirty="0" smtClean="0"/>
              <a:t> na loja</a:t>
            </a:r>
          </a:p>
          <a:p>
            <a:pPr lvl="1"/>
            <a:r>
              <a:rPr lang="pt-BR" dirty="0" smtClean="0"/>
              <a:t>Baixar pelo </a:t>
            </a:r>
            <a:r>
              <a:rPr lang="pt-BR" dirty="0" err="1" smtClean="0"/>
              <a:t>Unit</a:t>
            </a:r>
            <a:endParaRPr lang="pt-BR" dirty="0" smtClean="0"/>
          </a:p>
          <a:p>
            <a:pPr lvl="1"/>
            <a:r>
              <a:rPr lang="pt-BR" dirty="0" err="1" smtClean="0"/>
              <a:t>Obs</a:t>
            </a:r>
            <a:r>
              <a:rPr lang="pt-BR" dirty="0" smtClean="0"/>
              <a:t>: todos os </a:t>
            </a:r>
            <a:r>
              <a:rPr lang="pt-BR" dirty="0" err="1" smtClean="0"/>
              <a:t>assets</a:t>
            </a:r>
            <a:r>
              <a:rPr lang="pt-BR" dirty="0" smtClean="0"/>
              <a:t> adquirido na loja aparecem automaticamente dentro do </a:t>
            </a:r>
            <a:r>
              <a:rPr lang="pt-BR" dirty="0" err="1" smtClean="0"/>
              <a:t>unity</a:t>
            </a:r>
            <a:endParaRPr lang="pt-B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Importar </a:t>
            </a:r>
            <a:r>
              <a:rPr lang="pt-BR" dirty="0" err="1" smtClean="0"/>
              <a:t>Assets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Entre na </a:t>
            </a:r>
            <a:r>
              <a:rPr lang="pt-BR" dirty="0" err="1" smtClean="0"/>
              <a:t>Assets</a:t>
            </a:r>
            <a:r>
              <a:rPr lang="pt-BR" dirty="0" smtClean="0"/>
              <a:t> </a:t>
            </a:r>
            <a:r>
              <a:rPr lang="pt-BR" dirty="0" err="1" smtClean="0"/>
              <a:t>Store</a:t>
            </a:r>
            <a:r>
              <a:rPr lang="pt-BR" dirty="0" smtClean="0"/>
              <a:t> e faça </a:t>
            </a:r>
            <a:r>
              <a:rPr lang="pt-BR" dirty="0" err="1" smtClean="0"/>
              <a:t>login</a:t>
            </a:r>
            <a:r>
              <a:rPr lang="pt-BR" dirty="0" smtClean="0"/>
              <a:t> (crie uma conta se necessário)</a:t>
            </a:r>
          </a:p>
          <a:p>
            <a:r>
              <a:rPr lang="pt-BR" dirty="0" smtClean="0"/>
              <a:t>Digite o que quer</a:t>
            </a:r>
          </a:p>
          <a:p>
            <a:pPr lvl="1"/>
            <a:r>
              <a:rPr lang="pt-BR" dirty="0" smtClean="0"/>
              <a:t>No lado direito da página é possível filtrar por</a:t>
            </a:r>
          </a:p>
          <a:p>
            <a:pPr lvl="2"/>
            <a:r>
              <a:rPr lang="pt-BR" dirty="0" smtClean="0"/>
              <a:t>Categorias</a:t>
            </a:r>
          </a:p>
          <a:p>
            <a:pPr lvl="2"/>
            <a:r>
              <a:rPr lang="pt-BR" dirty="0" smtClean="0"/>
              <a:t>Preço (utilizaremos apenas gratuitos)</a:t>
            </a:r>
          </a:p>
          <a:p>
            <a:pPr lvl="2"/>
            <a:r>
              <a:rPr lang="pt-BR" dirty="0" smtClean="0"/>
              <a:t>Versão</a:t>
            </a:r>
          </a:p>
          <a:p>
            <a:pPr lvl="2"/>
            <a:r>
              <a:rPr lang="pt-BR" dirty="0" smtClean="0"/>
              <a:t>Editor</a:t>
            </a:r>
          </a:p>
          <a:p>
            <a:pPr lvl="2"/>
            <a:r>
              <a:rPr lang="pt-BR" dirty="0" smtClean="0"/>
              <a:t>Nota</a:t>
            </a:r>
          </a:p>
          <a:p>
            <a:pPr lvl="2"/>
            <a:r>
              <a:rPr lang="pt-BR" dirty="0" smtClean="0"/>
              <a:t>Plataforma</a:t>
            </a:r>
          </a:p>
          <a:p>
            <a:pPr lvl="2"/>
            <a:r>
              <a:rPr lang="pt-BR" dirty="0" smtClean="0"/>
              <a:t>Data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Crie um novo projeto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6"/>
            <a:ext cx="6113479" cy="33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5072098" y="1928808"/>
            <a:ext cx="285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Dê um nome ao projeto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572296" y="2559608"/>
            <a:ext cx="285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Escolha uma pasta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71538" y="157161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Defina que será um projeto 3D</a:t>
            </a:r>
            <a:endParaRPr lang="pt-BR" dirty="0">
              <a:solidFill>
                <a:srgbClr val="FF0000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5786446" y="4176437"/>
            <a:ext cx="2571768" cy="428628"/>
            <a:chOff x="6357950" y="2285998"/>
            <a:chExt cx="2571768" cy="428628"/>
          </a:xfrm>
        </p:grpSpPr>
        <p:sp>
          <p:nvSpPr>
            <p:cNvPr id="11" name="Elipse 10"/>
            <p:cNvSpPr/>
            <p:nvPr/>
          </p:nvSpPr>
          <p:spPr>
            <a:xfrm>
              <a:off x="6357950" y="2285998"/>
              <a:ext cx="1071570" cy="4286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7429520" y="2285998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FF0000"/>
                  </a:solidFill>
                </a:rPr>
                <a:t>Clique aqui</a:t>
              </a:r>
              <a:endParaRPr lang="pt-BR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CaixaDeTexto 12"/>
          <p:cNvSpPr txBox="1"/>
          <p:nvPr/>
        </p:nvSpPr>
        <p:spPr>
          <a:xfrm>
            <a:off x="2500298" y="471489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Observação: demora um pouco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Importar </a:t>
            </a:r>
            <a:r>
              <a:rPr lang="pt-BR" dirty="0" err="1" smtClean="0"/>
              <a:t>Assets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Exemplo: </a:t>
            </a:r>
          </a:p>
          <a:p>
            <a:pPr lvl="1"/>
            <a:r>
              <a:rPr lang="pt-BR" sz="2000" dirty="0" smtClean="0"/>
              <a:t>Pesquise por “</a:t>
            </a:r>
            <a:r>
              <a:rPr lang="pt-BR" sz="2000" dirty="0" err="1" smtClean="0"/>
              <a:t>airplane</a:t>
            </a:r>
            <a:r>
              <a:rPr lang="pt-BR" sz="2000" dirty="0" smtClean="0"/>
              <a:t>”, marque </a:t>
            </a:r>
            <a:r>
              <a:rPr lang="pt-BR" sz="2000" dirty="0" err="1" smtClean="0"/>
              <a:t>Free</a:t>
            </a:r>
            <a:r>
              <a:rPr lang="pt-BR" sz="2000" dirty="0" smtClean="0"/>
              <a:t> </a:t>
            </a:r>
            <a:r>
              <a:rPr lang="pt-BR" sz="2000" dirty="0" err="1" smtClean="0"/>
              <a:t>Assets</a:t>
            </a:r>
            <a:endParaRPr lang="pt-BR" sz="2000" dirty="0" smtClean="0"/>
          </a:p>
          <a:p>
            <a:pPr lvl="1"/>
            <a:r>
              <a:rPr lang="pt-BR" sz="2000" dirty="0" smtClean="0"/>
              <a:t>Clique no escolhido</a:t>
            </a:r>
          </a:p>
          <a:p>
            <a:pPr lvl="1"/>
            <a:r>
              <a:rPr lang="pt-BR" sz="2000" dirty="0" smtClean="0"/>
              <a:t>Na página do </a:t>
            </a:r>
            <a:r>
              <a:rPr lang="pt-BR" sz="2000" dirty="0" err="1" smtClean="0"/>
              <a:t>asset</a:t>
            </a:r>
            <a:r>
              <a:rPr lang="pt-BR" sz="2000" dirty="0" smtClean="0"/>
              <a:t>, clique em </a:t>
            </a:r>
            <a:r>
              <a:rPr lang="pt-BR" sz="2000" dirty="0" err="1" smtClean="0"/>
              <a:t>Add</a:t>
            </a:r>
            <a:r>
              <a:rPr lang="pt-BR" sz="2000" dirty="0" smtClean="0"/>
              <a:t> to </a:t>
            </a:r>
            <a:r>
              <a:rPr lang="pt-BR" sz="2000" dirty="0" err="1" smtClean="0"/>
              <a:t>My</a:t>
            </a:r>
            <a:r>
              <a:rPr lang="pt-BR" sz="2000" dirty="0" smtClean="0"/>
              <a:t> </a:t>
            </a:r>
            <a:r>
              <a:rPr lang="pt-BR" sz="2000" dirty="0" err="1" smtClean="0"/>
              <a:t>Assets</a:t>
            </a:r>
            <a:endParaRPr lang="pt-BR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243" y="2811966"/>
            <a:ext cx="4147005" cy="233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19426"/>
            <a:ext cx="4360831" cy="232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lipse 6"/>
          <p:cNvSpPr/>
          <p:nvPr/>
        </p:nvSpPr>
        <p:spPr>
          <a:xfrm>
            <a:off x="2357422" y="4143386"/>
            <a:ext cx="785818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3071802" y="4429138"/>
            <a:ext cx="78581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7358082" y="4500576"/>
            <a:ext cx="1428760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8001024" y="3143254"/>
            <a:ext cx="42862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7000860" y="1857370"/>
            <a:ext cx="2143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 smtClean="0">
                <a:solidFill>
                  <a:srgbClr val="FF0000"/>
                </a:solidFill>
              </a:rPr>
              <a:t>My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err="1" smtClean="0">
                <a:solidFill>
                  <a:srgbClr val="FF0000"/>
                </a:solidFill>
              </a:rPr>
              <a:t>Assets</a:t>
            </a:r>
            <a:r>
              <a:rPr lang="pt-BR" dirty="0" smtClean="0">
                <a:solidFill>
                  <a:srgbClr val="FF0000"/>
                </a:solidFill>
              </a:rPr>
              <a:t> exibe os </a:t>
            </a:r>
            <a:r>
              <a:rPr lang="pt-BR" dirty="0" err="1" smtClean="0">
                <a:solidFill>
                  <a:srgbClr val="FF0000"/>
                </a:solidFill>
              </a:rPr>
              <a:t>assets</a:t>
            </a:r>
            <a:r>
              <a:rPr lang="pt-BR" dirty="0" smtClean="0">
                <a:solidFill>
                  <a:srgbClr val="FF0000"/>
                </a:solidFill>
              </a:rPr>
              <a:t> adquiridos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13" name="Conector de seta reta 12"/>
          <p:cNvCxnSpPr>
            <a:stCxn id="11" idx="2"/>
            <a:endCxn id="10" idx="0"/>
          </p:cNvCxnSpPr>
          <p:nvPr/>
        </p:nvCxnSpPr>
        <p:spPr>
          <a:xfrm rot="16200000" flipH="1">
            <a:off x="7824108" y="2752023"/>
            <a:ext cx="639553" cy="1429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Importar </a:t>
            </a:r>
            <a:r>
              <a:rPr lang="pt-BR" dirty="0" err="1" smtClean="0"/>
              <a:t>Assets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No </a:t>
            </a:r>
            <a:r>
              <a:rPr lang="pt-BR" sz="2000" dirty="0" err="1" smtClean="0"/>
              <a:t>Unit</a:t>
            </a:r>
            <a:r>
              <a:rPr lang="pt-BR" sz="2000" dirty="0" smtClean="0"/>
              <a:t>, entre em </a:t>
            </a:r>
            <a:r>
              <a:rPr lang="pt-BR" sz="2000" i="1" dirty="0" smtClean="0"/>
              <a:t>Windows/Package Manager</a:t>
            </a:r>
          </a:p>
          <a:p>
            <a:pPr lvl="1"/>
            <a:r>
              <a:rPr lang="pt-BR" sz="1800" i="1" dirty="0" smtClean="0"/>
              <a:t>Escolha </a:t>
            </a:r>
            <a:r>
              <a:rPr lang="pt-BR" sz="1800" i="1" dirty="0" err="1" smtClean="0"/>
              <a:t>My</a:t>
            </a:r>
            <a:r>
              <a:rPr lang="pt-BR" sz="1800" i="1" dirty="0" smtClean="0"/>
              <a:t> </a:t>
            </a:r>
            <a:r>
              <a:rPr lang="pt-BR" sz="1800" i="1" dirty="0" err="1" smtClean="0"/>
              <a:t>Assets</a:t>
            </a:r>
            <a:r>
              <a:rPr lang="pt-BR" sz="1800" i="1" dirty="0" smtClean="0"/>
              <a:t>: t</a:t>
            </a:r>
            <a:r>
              <a:rPr lang="pt-BR" sz="1800" dirty="0" smtClean="0"/>
              <a:t>odos os </a:t>
            </a:r>
            <a:r>
              <a:rPr lang="pt-BR" sz="1800" dirty="0" err="1" smtClean="0"/>
              <a:t>assets</a:t>
            </a:r>
            <a:r>
              <a:rPr lang="pt-BR" sz="1800" dirty="0" smtClean="0"/>
              <a:t> adquiridos aparece </a:t>
            </a:r>
          </a:p>
          <a:p>
            <a:pPr lvl="1"/>
            <a:r>
              <a:rPr lang="pt-BR" sz="1800" dirty="0" smtClean="0"/>
              <a:t>Se não aparecer, ordene que o conteúdo é atualizado</a:t>
            </a:r>
          </a:p>
          <a:p>
            <a:pPr lvl="1"/>
            <a:r>
              <a:rPr lang="pt-BR" sz="1800" dirty="0" smtClean="0"/>
              <a:t>Clique no </a:t>
            </a:r>
            <a:r>
              <a:rPr lang="pt-BR" sz="1800" dirty="0" err="1" smtClean="0"/>
              <a:t>asset</a:t>
            </a:r>
            <a:r>
              <a:rPr lang="pt-BR" sz="1800" dirty="0" smtClean="0"/>
              <a:t>, Download e depois </a:t>
            </a:r>
            <a:r>
              <a:rPr lang="pt-BR" sz="1800" dirty="0" err="1" smtClean="0"/>
              <a:t>Import</a:t>
            </a:r>
            <a:endParaRPr lang="pt-BR" sz="1800" dirty="0" smtClean="0"/>
          </a:p>
          <a:p>
            <a:pPr lvl="1"/>
            <a:r>
              <a:rPr lang="pt-BR" sz="1800" dirty="0" smtClean="0"/>
              <a:t>Os </a:t>
            </a:r>
            <a:r>
              <a:rPr lang="pt-BR" sz="1800" dirty="0" err="1" smtClean="0"/>
              <a:t>assets</a:t>
            </a:r>
            <a:r>
              <a:rPr lang="pt-BR" sz="1800" dirty="0" smtClean="0"/>
              <a:t> importado aparecem em Project</a:t>
            </a:r>
          </a:p>
          <a:p>
            <a:pPr lvl="1"/>
            <a:r>
              <a:rPr lang="pt-BR" sz="1800" dirty="0" smtClean="0"/>
              <a:t>Arraste o </a:t>
            </a:r>
            <a:r>
              <a:rPr lang="pt-BR" sz="1800" dirty="0" err="1" smtClean="0"/>
              <a:t>GameObjeto</a:t>
            </a:r>
            <a:r>
              <a:rPr lang="pt-BR" sz="1800" dirty="0" smtClean="0"/>
              <a:t> para dentro da cena </a:t>
            </a:r>
          </a:p>
          <a:p>
            <a:pPr lvl="1"/>
            <a:endParaRPr lang="pt-BR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3286130"/>
            <a:ext cx="392006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ipse 4"/>
          <p:cNvSpPr/>
          <p:nvPr/>
        </p:nvSpPr>
        <p:spPr>
          <a:xfrm>
            <a:off x="3479216" y="4989999"/>
            <a:ext cx="521280" cy="1535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104985" y="4220188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Botão Download que ao ser clicado se transforma em </a:t>
            </a:r>
            <a:r>
              <a:rPr lang="pt-BR" dirty="0" err="1" smtClean="0">
                <a:solidFill>
                  <a:srgbClr val="FF0000"/>
                </a:solidFill>
              </a:rPr>
              <a:t>Import</a:t>
            </a:r>
            <a:endParaRPr lang="pt-BR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429006"/>
            <a:ext cx="18859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Conector de seta reta 8"/>
          <p:cNvCxnSpPr>
            <a:endCxn id="5" idx="0"/>
          </p:cNvCxnSpPr>
          <p:nvPr/>
        </p:nvCxnSpPr>
        <p:spPr>
          <a:xfrm rot="10800000" flipV="1">
            <a:off x="3739856" y="4572013"/>
            <a:ext cx="474954" cy="4179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747927" y="350044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solidFill>
                  <a:srgbClr val="FF0000"/>
                </a:solidFill>
              </a:rPr>
              <a:t>GameObject</a:t>
            </a:r>
            <a:endParaRPr lang="pt-BR" dirty="0" smtClean="0">
              <a:solidFill>
                <a:srgbClr val="FF0000"/>
              </a:solidFill>
            </a:endParaRPr>
          </a:p>
        </p:txBody>
      </p:sp>
      <p:cxnSp>
        <p:nvCxnSpPr>
          <p:cNvPr id="12" name="Conector de seta reta 11"/>
          <p:cNvCxnSpPr>
            <a:stCxn id="10" idx="3"/>
          </p:cNvCxnSpPr>
          <p:nvPr/>
        </p:nvCxnSpPr>
        <p:spPr>
          <a:xfrm>
            <a:off x="6248125" y="3685110"/>
            <a:ext cx="1324271" cy="7248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12"/>
          <p:cNvSpPr/>
          <p:nvPr/>
        </p:nvSpPr>
        <p:spPr>
          <a:xfrm>
            <a:off x="7110717" y="4308296"/>
            <a:ext cx="1214446" cy="2032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Standard </a:t>
            </a:r>
            <a:r>
              <a:rPr lang="pt-BR" dirty="0" err="1" smtClean="0"/>
              <a:t>Assets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São </a:t>
            </a:r>
            <a:r>
              <a:rPr lang="pt-BR" dirty="0" err="1" smtClean="0"/>
              <a:t>assets</a:t>
            </a:r>
            <a:r>
              <a:rPr lang="pt-BR" dirty="0" smtClean="0"/>
              <a:t> comumente utilizados</a:t>
            </a:r>
            <a:endParaRPr lang="pt-BR" dirty="0"/>
          </a:p>
          <a:p>
            <a:r>
              <a:rPr lang="pt-BR" dirty="0" smtClean="0"/>
              <a:t>Na </a:t>
            </a:r>
            <a:r>
              <a:rPr lang="pt-BR" dirty="0" err="1" smtClean="0"/>
              <a:t>Assets</a:t>
            </a:r>
            <a:r>
              <a:rPr lang="pt-BR" dirty="0" smtClean="0"/>
              <a:t> </a:t>
            </a:r>
            <a:r>
              <a:rPr lang="pt-BR" dirty="0" err="1" smtClean="0"/>
              <a:t>Store</a:t>
            </a:r>
            <a:r>
              <a:rPr lang="pt-BR" dirty="0" smtClean="0"/>
              <a:t>, procure por standard </a:t>
            </a:r>
            <a:r>
              <a:rPr lang="pt-BR" dirty="0" err="1" smtClean="0"/>
              <a:t>assets</a:t>
            </a:r>
            <a:endParaRPr lang="pt-BR" dirty="0" smtClean="0"/>
          </a:p>
          <a:p>
            <a:r>
              <a:rPr lang="pt-BR" dirty="0" smtClean="0"/>
              <a:t>Adicione este</a:t>
            </a:r>
          </a:p>
          <a:p>
            <a:r>
              <a:rPr lang="pt-BR" dirty="0" smtClean="0"/>
              <a:t>Siga os procedimentos normais</a:t>
            </a:r>
          </a:p>
          <a:p>
            <a:pPr>
              <a:buNone/>
            </a:pPr>
            <a:r>
              <a:rPr lang="pt-BR" dirty="0" smtClean="0"/>
              <a:t>para importá-lo para seu projeto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2595" y="2436126"/>
            <a:ext cx="2494274" cy="166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5101" y="4079199"/>
            <a:ext cx="2686055" cy="77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Standard </a:t>
            </a:r>
            <a:r>
              <a:rPr lang="pt-BR" dirty="0" err="1" smtClean="0"/>
              <a:t>Assets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Correção de erro no </a:t>
            </a:r>
            <a:r>
              <a:rPr lang="pt-BR" dirty="0" err="1" smtClean="0"/>
              <a:t>Unity</a:t>
            </a:r>
            <a:r>
              <a:rPr lang="pt-BR" dirty="0" smtClean="0"/>
              <a:t> 2021</a:t>
            </a:r>
          </a:p>
          <a:p>
            <a:pPr lvl="1"/>
            <a:r>
              <a:rPr lang="pt-BR" dirty="0" smtClean="0"/>
              <a:t>Abra o arquivo </a:t>
            </a:r>
          </a:p>
          <a:p>
            <a:pPr lvl="2"/>
            <a:r>
              <a:rPr lang="pt-BR" dirty="0" smtClean="0"/>
              <a:t>Standard </a:t>
            </a:r>
            <a:r>
              <a:rPr lang="pt-BR" dirty="0" err="1" smtClean="0"/>
              <a:t>Assets</a:t>
            </a:r>
            <a:r>
              <a:rPr lang="pt-BR" dirty="0" smtClean="0"/>
              <a:t>/</a:t>
            </a:r>
            <a:r>
              <a:rPr lang="pt-BR" dirty="0" err="1" smtClean="0"/>
              <a:t>Utility</a:t>
            </a:r>
            <a:r>
              <a:rPr lang="pt-BR" dirty="0" smtClean="0"/>
              <a:t>/</a:t>
            </a:r>
            <a:r>
              <a:rPr lang="pt-BR" dirty="0" err="1" smtClean="0"/>
              <a:t>SimpleActivatorMenu</a:t>
            </a:r>
            <a:endParaRPr lang="pt-BR" dirty="0" smtClean="0"/>
          </a:p>
          <a:p>
            <a:pPr lvl="1"/>
            <a:r>
              <a:rPr lang="pt-BR" dirty="0" smtClean="0"/>
              <a:t>Insira uma terceira linha:</a:t>
            </a:r>
          </a:p>
          <a:p>
            <a:pPr lvl="2"/>
            <a:r>
              <a:rPr lang="pt-BR" dirty="0" err="1" smtClean="0"/>
              <a:t>using</a:t>
            </a:r>
            <a:r>
              <a:rPr lang="pt-BR" dirty="0" smtClean="0"/>
              <a:t> </a:t>
            </a:r>
            <a:r>
              <a:rPr lang="pt-BR" dirty="0" err="1" smtClean="0"/>
              <a:t>UnityEngine</a:t>
            </a:r>
            <a:r>
              <a:rPr lang="pt-BR" dirty="0" smtClean="0"/>
              <a:t>.UI;</a:t>
            </a:r>
          </a:p>
          <a:p>
            <a:pPr lvl="1"/>
            <a:r>
              <a:rPr lang="pt-BR" dirty="0" smtClean="0"/>
              <a:t>Modifique a linha</a:t>
            </a:r>
          </a:p>
          <a:p>
            <a:pPr lvl="2"/>
            <a:r>
              <a:rPr lang="pt-BR" dirty="0" smtClean="0"/>
              <a:t>De: </a:t>
            </a:r>
            <a:r>
              <a:rPr lang="pt-BR" dirty="0" err="1" smtClean="0"/>
              <a:t>public</a:t>
            </a:r>
            <a:r>
              <a:rPr lang="pt-BR" dirty="0" smtClean="0"/>
              <a:t> </a:t>
            </a:r>
            <a:r>
              <a:rPr lang="pt-BR" dirty="0" err="1" smtClean="0"/>
              <a:t>GUIText</a:t>
            </a:r>
            <a:r>
              <a:rPr lang="pt-BR" dirty="0" smtClean="0"/>
              <a:t> </a:t>
            </a:r>
            <a:r>
              <a:rPr lang="pt-BR" dirty="0" err="1" smtClean="0"/>
              <a:t>camSwitchButton</a:t>
            </a:r>
            <a:r>
              <a:rPr lang="pt-BR" dirty="0" smtClean="0"/>
              <a:t>;</a:t>
            </a:r>
          </a:p>
          <a:p>
            <a:pPr lvl="2"/>
            <a:r>
              <a:rPr lang="pt-BR" dirty="0" smtClean="0"/>
              <a:t>Por: </a:t>
            </a:r>
            <a:r>
              <a:rPr lang="pt-BR" dirty="0" err="1" smtClean="0"/>
              <a:t>public</a:t>
            </a:r>
            <a:r>
              <a:rPr lang="pt-BR" dirty="0" smtClean="0"/>
              <a:t> </a:t>
            </a:r>
            <a:r>
              <a:rPr lang="pt-BR" dirty="0" err="1" smtClean="0"/>
              <a:t>Text</a:t>
            </a:r>
            <a:r>
              <a:rPr lang="pt-BR" dirty="0" smtClean="0"/>
              <a:t> </a:t>
            </a:r>
            <a:r>
              <a:rPr lang="pt-BR" dirty="0" err="1" smtClean="0"/>
              <a:t>camSwitchButton</a:t>
            </a:r>
            <a:r>
              <a:rPr lang="pt-BR" dirty="0" smtClean="0"/>
              <a:t>;</a:t>
            </a:r>
            <a:endParaRPr lang="pt-B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Multipurpose</a:t>
            </a:r>
            <a:r>
              <a:rPr lang="pt-BR" dirty="0" smtClean="0"/>
              <a:t> </a:t>
            </a:r>
            <a:r>
              <a:rPr lang="pt-BR" dirty="0" err="1" smtClean="0"/>
              <a:t>Camera</a:t>
            </a:r>
            <a:r>
              <a:rPr lang="pt-BR" dirty="0" smtClean="0"/>
              <a:t> </a:t>
            </a:r>
            <a:r>
              <a:rPr lang="pt-BR" dirty="0" err="1" smtClean="0"/>
              <a:t>Rig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Crie um novo projeto e insira um </a:t>
            </a:r>
            <a:r>
              <a:rPr lang="pt-BR" dirty="0" err="1" smtClean="0"/>
              <a:t>ObjectGame</a:t>
            </a:r>
            <a:r>
              <a:rPr lang="pt-BR" dirty="0" smtClean="0"/>
              <a:t> qualquer (pode ser um cubo)</a:t>
            </a:r>
          </a:p>
          <a:p>
            <a:r>
              <a:rPr lang="pt-BR" dirty="0" smtClean="0"/>
              <a:t>Importe Standard </a:t>
            </a:r>
            <a:r>
              <a:rPr lang="pt-BR" dirty="0" err="1" smtClean="0"/>
              <a:t>Assets</a:t>
            </a:r>
            <a:endParaRPr lang="pt-BR" dirty="0" smtClean="0"/>
          </a:p>
          <a:p>
            <a:r>
              <a:rPr lang="pt-BR" dirty="0" smtClean="0"/>
              <a:t>Apague a </a:t>
            </a:r>
            <a:r>
              <a:rPr lang="pt-BR" dirty="0" err="1" smtClean="0"/>
              <a:t>Main</a:t>
            </a:r>
            <a:r>
              <a:rPr lang="pt-BR" dirty="0" smtClean="0"/>
              <a:t> </a:t>
            </a:r>
            <a:r>
              <a:rPr lang="pt-BR" dirty="0" err="1" smtClean="0"/>
              <a:t>Camera</a:t>
            </a:r>
            <a:endParaRPr lang="pt-BR" dirty="0" smtClean="0"/>
          </a:p>
          <a:p>
            <a:r>
              <a:rPr lang="pt-BR" dirty="0" smtClean="0"/>
              <a:t>No menu Project, entre na pasta Standard </a:t>
            </a:r>
            <a:r>
              <a:rPr lang="pt-BR" dirty="0" err="1" smtClean="0"/>
              <a:t>Assets</a:t>
            </a:r>
            <a:r>
              <a:rPr lang="pt-BR" dirty="0" smtClean="0"/>
              <a:t>/</a:t>
            </a:r>
            <a:r>
              <a:rPr lang="pt-BR" dirty="0" err="1" smtClean="0"/>
              <a:t>Cameras</a:t>
            </a:r>
            <a:r>
              <a:rPr lang="pt-BR" dirty="0" smtClean="0"/>
              <a:t>/</a:t>
            </a:r>
            <a:r>
              <a:rPr lang="pt-BR" dirty="0" err="1" smtClean="0"/>
              <a:t>Prefabs</a:t>
            </a:r>
            <a:endParaRPr lang="pt-BR" dirty="0" smtClean="0"/>
          </a:p>
          <a:p>
            <a:pPr lvl="1"/>
            <a:r>
              <a:rPr lang="pt-BR" dirty="0" smtClean="0"/>
              <a:t>Arraste </a:t>
            </a:r>
            <a:r>
              <a:rPr lang="pt-BR" dirty="0" err="1" smtClean="0"/>
              <a:t>Multipurpose</a:t>
            </a:r>
            <a:r>
              <a:rPr lang="pt-BR" dirty="0" smtClean="0"/>
              <a:t> </a:t>
            </a:r>
            <a:r>
              <a:rPr lang="pt-BR" dirty="0" err="1" smtClean="0"/>
              <a:t>Camera</a:t>
            </a:r>
            <a:r>
              <a:rPr lang="pt-BR" dirty="0" smtClean="0"/>
              <a:t> </a:t>
            </a:r>
            <a:r>
              <a:rPr lang="pt-BR" dirty="0" err="1" smtClean="0"/>
              <a:t>Rig</a:t>
            </a:r>
            <a:r>
              <a:rPr lang="pt-BR" dirty="0" smtClean="0"/>
              <a:t> para o menu </a:t>
            </a:r>
            <a:r>
              <a:rPr lang="pt-BR" dirty="0" err="1" smtClean="0"/>
              <a:t>Hierarchy</a:t>
            </a:r>
            <a:endParaRPr lang="pt-BR" dirty="0" smtClean="0"/>
          </a:p>
          <a:p>
            <a:pPr lvl="1"/>
            <a:r>
              <a:rPr lang="pt-BR" dirty="0" smtClean="0"/>
              <a:t>Ao selecionar o </a:t>
            </a:r>
            <a:r>
              <a:rPr lang="pt-BR" dirty="0" err="1" smtClean="0"/>
              <a:t>Multipurpose</a:t>
            </a:r>
            <a:r>
              <a:rPr lang="pt-BR" dirty="0" smtClean="0"/>
              <a:t> </a:t>
            </a:r>
            <a:r>
              <a:rPr lang="pt-BR" dirty="0" err="1" smtClean="0"/>
              <a:t>Camera</a:t>
            </a:r>
            <a:r>
              <a:rPr lang="pt-BR" dirty="0" smtClean="0"/>
              <a:t> </a:t>
            </a:r>
            <a:r>
              <a:rPr lang="pt-BR" dirty="0" err="1" smtClean="0"/>
              <a:t>Rig</a:t>
            </a:r>
            <a:r>
              <a:rPr lang="pt-BR" dirty="0" smtClean="0"/>
              <a:t>, no </a:t>
            </a:r>
            <a:r>
              <a:rPr lang="pt-BR" dirty="0" err="1" smtClean="0"/>
              <a:t>Inspector</a:t>
            </a:r>
            <a:r>
              <a:rPr lang="pt-BR" dirty="0" smtClean="0"/>
              <a:t> entre no menu </a:t>
            </a:r>
            <a:r>
              <a:rPr lang="pt-BR" dirty="0" err="1" smtClean="0"/>
              <a:t>AutoCam</a:t>
            </a:r>
            <a:r>
              <a:rPr lang="pt-BR" dirty="0" smtClean="0"/>
              <a:t> clique em </a:t>
            </a:r>
            <a:r>
              <a:rPr lang="pt-BR" dirty="0" err="1" smtClean="0"/>
              <a:t>Target</a:t>
            </a:r>
            <a:r>
              <a:rPr lang="pt-BR" dirty="0" smtClean="0"/>
              <a:t> e escolha o Cubo</a:t>
            </a:r>
          </a:p>
          <a:p>
            <a:r>
              <a:rPr lang="pt-BR" dirty="0" smtClean="0"/>
              <a:t>Modifique a posição do cubo</a:t>
            </a:r>
          </a:p>
          <a:p>
            <a:r>
              <a:rPr lang="pt-BR" dirty="0" smtClean="0"/>
              <a:t>Execute o game para ver que a câmera procura o cubo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Free</a:t>
            </a:r>
            <a:r>
              <a:rPr lang="pt-BR" dirty="0" smtClean="0"/>
              <a:t> </a:t>
            </a:r>
            <a:r>
              <a:rPr lang="pt-BR" dirty="0" err="1" smtClean="0"/>
              <a:t>Camera</a:t>
            </a:r>
            <a:r>
              <a:rPr lang="pt-BR" dirty="0" smtClean="0"/>
              <a:t> </a:t>
            </a:r>
            <a:r>
              <a:rPr lang="pt-BR" dirty="0" err="1" smtClean="0"/>
              <a:t>Ring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Crie um novo projeto e crie a seguinte interface</a:t>
            </a:r>
          </a:p>
          <a:p>
            <a:endParaRPr lang="pt-BR" dirty="0" smtClean="0"/>
          </a:p>
          <a:p>
            <a:r>
              <a:rPr lang="pt-BR" dirty="0" smtClean="0"/>
              <a:t>Importe Standard </a:t>
            </a:r>
            <a:r>
              <a:rPr lang="pt-BR" dirty="0" err="1" smtClean="0"/>
              <a:t>Assets</a:t>
            </a:r>
            <a:r>
              <a:rPr lang="pt-BR" dirty="0" smtClean="0"/>
              <a:t> (</a:t>
            </a:r>
            <a:r>
              <a:rPr lang="pt-BR" dirty="0" err="1" smtClean="0"/>
              <a:t>Obs</a:t>
            </a:r>
            <a:r>
              <a:rPr lang="pt-BR" dirty="0" smtClean="0"/>
              <a:t>: corrija o erro Slide 40)</a:t>
            </a:r>
          </a:p>
          <a:p>
            <a:r>
              <a:rPr lang="pt-BR" dirty="0" smtClean="0"/>
              <a:t>Apague a </a:t>
            </a:r>
            <a:r>
              <a:rPr lang="pt-BR" dirty="0" err="1" smtClean="0"/>
              <a:t>Main</a:t>
            </a:r>
            <a:r>
              <a:rPr lang="pt-BR" dirty="0" smtClean="0"/>
              <a:t> </a:t>
            </a:r>
            <a:r>
              <a:rPr lang="pt-BR" dirty="0" err="1" smtClean="0"/>
              <a:t>Camera</a:t>
            </a:r>
            <a:endParaRPr lang="pt-BR" dirty="0" smtClean="0"/>
          </a:p>
          <a:p>
            <a:r>
              <a:rPr lang="pt-BR" dirty="0" smtClean="0"/>
              <a:t>No menu Project, entre na pasta Standard </a:t>
            </a:r>
            <a:r>
              <a:rPr lang="pt-BR" dirty="0" err="1" smtClean="0"/>
              <a:t>Assets</a:t>
            </a:r>
            <a:r>
              <a:rPr lang="pt-BR" dirty="0" smtClean="0"/>
              <a:t>/</a:t>
            </a:r>
            <a:r>
              <a:rPr lang="pt-BR" dirty="0" err="1" smtClean="0"/>
              <a:t>Cameras</a:t>
            </a:r>
            <a:r>
              <a:rPr lang="pt-BR" dirty="0" smtClean="0"/>
              <a:t>/</a:t>
            </a:r>
            <a:r>
              <a:rPr lang="pt-BR" dirty="0" err="1" smtClean="0"/>
              <a:t>Prefabs</a:t>
            </a:r>
            <a:endParaRPr lang="pt-BR" dirty="0" smtClean="0"/>
          </a:p>
          <a:p>
            <a:pPr lvl="1"/>
            <a:r>
              <a:rPr lang="pt-BR" dirty="0" smtClean="0"/>
              <a:t>Arraste </a:t>
            </a:r>
            <a:r>
              <a:rPr lang="pt-BR" dirty="0" err="1" smtClean="0"/>
              <a:t>Free</a:t>
            </a:r>
            <a:r>
              <a:rPr lang="pt-BR" dirty="0" smtClean="0"/>
              <a:t> </a:t>
            </a:r>
            <a:r>
              <a:rPr lang="pt-BR" dirty="0" err="1" smtClean="0"/>
              <a:t>Camera</a:t>
            </a:r>
            <a:r>
              <a:rPr lang="pt-BR" dirty="0" smtClean="0"/>
              <a:t> </a:t>
            </a:r>
            <a:r>
              <a:rPr lang="pt-BR" dirty="0" err="1" smtClean="0"/>
              <a:t>Rig</a:t>
            </a:r>
            <a:r>
              <a:rPr lang="pt-BR" dirty="0" smtClean="0"/>
              <a:t> para o menu </a:t>
            </a:r>
            <a:r>
              <a:rPr lang="pt-BR" dirty="0" err="1" smtClean="0"/>
              <a:t>Hierarchy</a:t>
            </a:r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To </a:t>
            </a:r>
            <a:r>
              <a:rPr lang="pt-BR" dirty="0" err="1" smtClean="0"/>
              <a:t>be</a:t>
            </a:r>
            <a:r>
              <a:rPr lang="pt-BR" smtClean="0"/>
              <a:t> continue</a:t>
            </a:r>
            <a:endParaRPr lang="pt-BR" dirty="0" smtClean="0"/>
          </a:p>
          <a:p>
            <a:pPr lvl="1"/>
            <a:endParaRPr lang="pt-BR" dirty="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Characters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Crie um novo projeto</a:t>
            </a:r>
          </a:p>
          <a:p>
            <a:r>
              <a:rPr lang="pt-BR" dirty="0" smtClean="0"/>
              <a:t>Crie um piso</a:t>
            </a:r>
          </a:p>
          <a:p>
            <a:r>
              <a:rPr lang="pt-BR" dirty="0" smtClean="0"/>
              <a:t>Insira o Standard </a:t>
            </a:r>
            <a:r>
              <a:rPr lang="pt-BR" dirty="0" err="1" smtClean="0"/>
              <a:t>Assets</a:t>
            </a:r>
            <a:endParaRPr lang="pt-BR" dirty="0" smtClean="0"/>
          </a:p>
          <a:p>
            <a:r>
              <a:rPr lang="pt-BR" dirty="0" smtClean="0"/>
              <a:t>Insira o Standard </a:t>
            </a:r>
            <a:r>
              <a:rPr lang="pt-BR" dirty="0" err="1" smtClean="0"/>
              <a:t>Assets</a:t>
            </a:r>
            <a:r>
              <a:rPr lang="pt-BR" dirty="0" smtClean="0"/>
              <a:t>/</a:t>
            </a:r>
            <a:r>
              <a:rPr lang="pt-BR" dirty="0" err="1" smtClean="0"/>
              <a:t>Characters</a:t>
            </a:r>
            <a:r>
              <a:rPr lang="pt-BR" dirty="0" smtClean="0"/>
              <a:t>/</a:t>
            </a:r>
            <a:r>
              <a:rPr lang="pt-BR" dirty="0" err="1" smtClean="0"/>
              <a:t>ThirdPersonCharacters</a:t>
            </a:r>
            <a:r>
              <a:rPr lang="pt-BR" dirty="0" smtClean="0"/>
              <a:t>/</a:t>
            </a:r>
            <a:r>
              <a:rPr lang="pt-BR" dirty="0" err="1" smtClean="0"/>
              <a:t>Prefabs</a:t>
            </a:r>
            <a:r>
              <a:rPr lang="pt-BR" dirty="0" smtClean="0"/>
              <a:t>/</a:t>
            </a:r>
            <a:r>
              <a:rPr lang="pt-BR" dirty="0" err="1" smtClean="0"/>
              <a:t>ThirdPersonController</a:t>
            </a:r>
            <a:endParaRPr lang="pt-BR" dirty="0" smtClean="0"/>
          </a:p>
          <a:p>
            <a:r>
              <a:rPr lang="pt-BR" dirty="0" smtClean="0"/>
              <a:t>No </a:t>
            </a:r>
            <a:r>
              <a:rPr lang="pt-BR" dirty="0" err="1" smtClean="0"/>
              <a:t>Hierarchy</a:t>
            </a:r>
            <a:r>
              <a:rPr lang="pt-BR" dirty="0" smtClean="0"/>
              <a:t>, coloque a </a:t>
            </a:r>
            <a:r>
              <a:rPr lang="pt-BR" dirty="0" err="1" smtClean="0"/>
              <a:t>MainCamera</a:t>
            </a:r>
            <a:r>
              <a:rPr lang="pt-BR" dirty="0" smtClean="0"/>
              <a:t> como filha do objeto inserido</a:t>
            </a:r>
          </a:p>
          <a:p>
            <a:r>
              <a:rPr lang="pt-BR" dirty="0" smtClean="0"/>
              <a:t>Execute o jogo e utilize as teclas direcionais, </a:t>
            </a:r>
            <a:r>
              <a:rPr lang="pt-BR" dirty="0" err="1" smtClean="0"/>
              <a:t>shift</a:t>
            </a:r>
            <a:r>
              <a:rPr lang="pt-BR" dirty="0" smtClean="0"/>
              <a:t>+direcionais, </a:t>
            </a:r>
            <a:r>
              <a:rPr lang="pt-BR" dirty="0" err="1" smtClean="0"/>
              <a:t>Space</a:t>
            </a:r>
            <a:r>
              <a:rPr lang="pt-BR" dirty="0" smtClean="0"/>
              <a:t>, 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928676"/>
            <a:ext cx="1513500" cy="130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Outros </a:t>
            </a:r>
            <a:r>
              <a:rPr lang="pt-BR" dirty="0" err="1" smtClean="0"/>
              <a:t>Prefabs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Repita o processo para</a:t>
            </a:r>
          </a:p>
          <a:p>
            <a:pPr lvl="1"/>
            <a:r>
              <a:rPr lang="pt-BR" dirty="0" smtClean="0"/>
              <a:t>Standard </a:t>
            </a:r>
            <a:r>
              <a:rPr lang="pt-BR" dirty="0" err="1" smtClean="0"/>
              <a:t>Assets</a:t>
            </a:r>
            <a:r>
              <a:rPr lang="pt-BR" dirty="0" smtClean="0"/>
              <a:t>/</a:t>
            </a:r>
            <a:r>
              <a:rPr lang="pt-BR" dirty="0" err="1" smtClean="0"/>
              <a:t>Vehicles</a:t>
            </a:r>
            <a:r>
              <a:rPr lang="pt-BR" dirty="0" smtClean="0"/>
              <a:t>/</a:t>
            </a:r>
            <a:r>
              <a:rPr lang="pt-BR" dirty="0" err="1" smtClean="0"/>
              <a:t>Aircraft</a:t>
            </a:r>
            <a:r>
              <a:rPr lang="pt-BR" dirty="0" smtClean="0"/>
              <a:t>/</a:t>
            </a:r>
            <a:r>
              <a:rPr lang="pt-BR" dirty="0" err="1" smtClean="0"/>
              <a:t>Prefabs</a:t>
            </a:r>
            <a:endParaRPr lang="pt-BR" dirty="0" smtClean="0"/>
          </a:p>
          <a:p>
            <a:pPr lvl="1"/>
            <a:r>
              <a:rPr lang="pt-BR" dirty="0" smtClean="0"/>
              <a:t>Standard </a:t>
            </a:r>
            <a:r>
              <a:rPr lang="pt-BR" dirty="0" err="1" smtClean="0"/>
              <a:t>Assets</a:t>
            </a:r>
            <a:r>
              <a:rPr lang="pt-BR" dirty="0" smtClean="0"/>
              <a:t>/</a:t>
            </a:r>
            <a:r>
              <a:rPr lang="pt-BR" dirty="0" err="1" smtClean="0"/>
              <a:t>Vehicles</a:t>
            </a:r>
            <a:r>
              <a:rPr lang="pt-BR" dirty="0" smtClean="0"/>
              <a:t>/</a:t>
            </a:r>
            <a:r>
              <a:rPr lang="pt-BR" dirty="0" err="1" smtClean="0"/>
              <a:t>Car</a:t>
            </a:r>
            <a:r>
              <a:rPr lang="pt-BR" dirty="0" smtClean="0"/>
              <a:t>/</a:t>
            </a:r>
            <a:r>
              <a:rPr lang="pt-BR" dirty="0" err="1" smtClean="0"/>
              <a:t>Prefabs</a:t>
            </a:r>
            <a:endParaRPr lang="pt-BR" dirty="0" smtClean="0"/>
          </a:p>
          <a:p>
            <a:pPr lvl="1"/>
            <a:r>
              <a:rPr lang="pt-BR" dirty="0" smtClean="0"/>
              <a:t>Standard </a:t>
            </a:r>
            <a:r>
              <a:rPr lang="pt-BR" dirty="0" err="1" smtClean="0"/>
              <a:t>Assets</a:t>
            </a:r>
            <a:r>
              <a:rPr lang="pt-BR" dirty="0" smtClean="0"/>
              <a:t>/</a:t>
            </a:r>
            <a:r>
              <a:rPr lang="pt-BR" dirty="0" err="1" smtClean="0"/>
              <a:t>Characters</a:t>
            </a:r>
            <a:r>
              <a:rPr lang="pt-BR" dirty="0" smtClean="0"/>
              <a:t>/</a:t>
            </a:r>
            <a:r>
              <a:rPr lang="pt-BR" dirty="0" err="1" smtClean="0"/>
              <a:t>RollerBalls</a:t>
            </a:r>
            <a:r>
              <a:rPr lang="pt-BR" dirty="0" smtClean="0"/>
              <a:t>/</a:t>
            </a:r>
            <a:r>
              <a:rPr lang="pt-BR" dirty="0" err="1" smtClean="0"/>
              <a:t>Prefabs</a:t>
            </a:r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Prefabs</a:t>
            </a:r>
            <a:r>
              <a:rPr lang="pt-BR" dirty="0" smtClean="0"/>
              <a:t> de Partículas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Standard </a:t>
            </a:r>
            <a:r>
              <a:rPr lang="pt-BR" dirty="0" err="1" smtClean="0"/>
              <a:t>Assets</a:t>
            </a:r>
            <a:endParaRPr lang="pt-BR" dirty="0" smtClean="0"/>
          </a:p>
          <a:p>
            <a:pPr lvl="1"/>
            <a:r>
              <a:rPr lang="pt-BR" dirty="0" err="1" smtClean="0"/>
              <a:t>Particle</a:t>
            </a:r>
            <a:r>
              <a:rPr lang="pt-BR" dirty="0" smtClean="0"/>
              <a:t> System</a:t>
            </a:r>
          </a:p>
          <a:p>
            <a:endParaRPr lang="pt-BR" dirty="0" smtClean="0"/>
          </a:p>
          <a:p>
            <a:r>
              <a:rPr lang="pt-BR" dirty="0" smtClean="0"/>
              <a:t>Escolha um (ex. </a:t>
            </a:r>
            <a:r>
              <a:rPr lang="pt-BR" dirty="0" err="1" smtClean="0"/>
              <a:t>smoke</a:t>
            </a:r>
            <a:r>
              <a:rPr lang="pt-BR" dirty="0" smtClean="0"/>
              <a:t>) e coloque sobre o piso</a:t>
            </a:r>
            <a:endParaRPr lang="pt-B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Criação de Tecidos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58204" cy="3394472"/>
          </a:xfrm>
        </p:spPr>
        <p:txBody>
          <a:bodyPr>
            <a:noAutofit/>
          </a:bodyPr>
          <a:lstStyle/>
          <a:p>
            <a:r>
              <a:rPr lang="pt-BR" sz="2400" dirty="0" smtClean="0"/>
              <a:t>Crie uma esfera na tela</a:t>
            </a:r>
          </a:p>
          <a:p>
            <a:r>
              <a:rPr lang="pt-BR" sz="2400" dirty="0" smtClean="0"/>
              <a:t>Adiciona um objeto vazio: </a:t>
            </a:r>
            <a:r>
              <a:rPr lang="pt-BR" sz="2400" dirty="0" err="1" smtClean="0"/>
              <a:t>GameObject</a:t>
            </a:r>
            <a:r>
              <a:rPr lang="pt-BR" sz="2400" dirty="0" smtClean="0">
                <a:sym typeface="Wingdings" pitchFamily="2" charset="2"/>
              </a:rPr>
              <a:t></a:t>
            </a:r>
            <a:r>
              <a:rPr lang="pt-BR" sz="2400" dirty="0" err="1" smtClean="0">
                <a:sym typeface="Wingdings" pitchFamily="2" charset="2"/>
              </a:rPr>
              <a:t>Create</a:t>
            </a:r>
            <a:r>
              <a:rPr lang="pt-BR" sz="2400" dirty="0" smtClean="0">
                <a:sym typeface="Wingdings" pitchFamily="2" charset="2"/>
              </a:rPr>
              <a:t> </a:t>
            </a:r>
            <a:r>
              <a:rPr lang="pt-BR" sz="2400" dirty="0" err="1" smtClean="0">
                <a:sym typeface="Wingdings" pitchFamily="2" charset="2"/>
              </a:rPr>
              <a:t>Empty</a:t>
            </a:r>
            <a:endParaRPr lang="pt-BR" sz="2400" dirty="0" smtClean="0"/>
          </a:p>
          <a:p>
            <a:r>
              <a:rPr lang="pt-BR" sz="2400" dirty="0" smtClean="0"/>
              <a:t>Clique em </a:t>
            </a:r>
            <a:r>
              <a:rPr lang="pt-BR" sz="2400" i="1" dirty="0" err="1" smtClean="0"/>
              <a:t>Add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Component</a:t>
            </a:r>
            <a:endParaRPr lang="pt-BR" sz="2400" i="1" dirty="0" smtClean="0"/>
          </a:p>
          <a:p>
            <a:pPr lvl="1"/>
            <a:r>
              <a:rPr lang="pt-BR" sz="2000" dirty="0" smtClean="0"/>
              <a:t>Escolha </a:t>
            </a:r>
            <a:r>
              <a:rPr lang="pt-BR" sz="2000" dirty="0" err="1" smtClean="0"/>
              <a:t>Phisics</a:t>
            </a:r>
            <a:r>
              <a:rPr lang="pt-BR" sz="2000" dirty="0" smtClean="0">
                <a:sym typeface="Wingdings" pitchFamily="2" charset="2"/>
              </a:rPr>
              <a:t> </a:t>
            </a:r>
            <a:r>
              <a:rPr lang="pt-BR" sz="2000" dirty="0" err="1" smtClean="0">
                <a:sym typeface="Wingdings" pitchFamily="2" charset="2"/>
              </a:rPr>
              <a:t>Cloth</a:t>
            </a:r>
            <a:endParaRPr lang="pt-BR" sz="2000" dirty="0" smtClean="0">
              <a:sym typeface="Wingdings" pitchFamily="2" charset="2"/>
            </a:endParaRPr>
          </a:p>
          <a:p>
            <a:pPr lvl="1"/>
            <a:r>
              <a:rPr lang="pt-BR" sz="2000" dirty="0" smtClean="0">
                <a:sym typeface="Wingdings" pitchFamily="2" charset="2"/>
              </a:rPr>
              <a:t>Escolha </a:t>
            </a:r>
            <a:r>
              <a:rPr lang="pt-BR" sz="2000" dirty="0" err="1" smtClean="0">
                <a:sym typeface="Wingdings" pitchFamily="2" charset="2"/>
              </a:rPr>
              <a:t>Skinned</a:t>
            </a:r>
            <a:r>
              <a:rPr lang="pt-BR" sz="2000" dirty="0" smtClean="0">
                <a:sym typeface="Wingdings" pitchFamily="2" charset="2"/>
              </a:rPr>
              <a:t> </a:t>
            </a:r>
            <a:r>
              <a:rPr lang="pt-BR" sz="2000" dirty="0" err="1" smtClean="0">
                <a:sym typeface="Wingdings" pitchFamily="2" charset="2"/>
              </a:rPr>
              <a:t>Mesh</a:t>
            </a:r>
            <a:r>
              <a:rPr lang="pt-BR" sz="2000" dirty="0" smtClean="0">
                <a:sym typeface="Wingdings" pitchFamily="2" charset="2"/>
              </a:rPr>
              <a:t> </a:t>
            </a:r>
            <a:r>
              <a:rPr lang="pt-BR" sz="2000" dirty="0" err="1" smtClean="0">
                <a:sym typeface="Wingdings" pitchFamily="2" charset="2"/>
              </a:rPr>
              <a:t>Renderer</a:t>
            </a:r>
            <a:r>
              <a:rPr lang="pt-BR" sz="2000" dirty="0" smtClean="0">
                <a:sym typeface="Wingdings" pitchFamily="2" charset="2"/>
              </a:rPr>
              <a:t></a:t>
            </a:r>
            <a:r>
              <a:rPr lang="pt-BR" sz="2000" dirty="0" err="1" smtClean="0">
                <a:sym typeface="Wingdings" pitchFamily="2" charset="2"/>
              </a:rPr>
              <a:t>Mesh</a:t>
            </a:r>
            <a:r>
              <a:rPr lang="pt-BR" sz="2000" dirty="0" smtClean="0">
                <a:sym typeface="Wingdings" pitchFamily="2" charset="2"/>
              </a:rPr>
              <a:t> escolha Plane</a:t>
            </a:r>
          </a:p>
          <a:p>
            <a:pPr lvl="1"/>
            <a:r>
              <a:rPr lang="pt-BR" sz="2000" dirty="0" smtClean="0">
                <a:sym typeface="Wingdings" pitchFamily="2" charset="2"/>
              </a:rPr>
              <a:t>Redimensione e posicione o objeto para que fique como na figura</a:t>
            </a:r>
            <a:endParaRPr lang="pt-BR" sz="2000" dirty="0" smtClean="0"/>
          </a:p>
          <a:p>
            <a:endParaRPr lang="pt-BR" sz="24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714758"/>
            <a:ext cx="3190871" cy="134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Novo 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Interface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0296" y="1714512"/>
            <a:ext cx="6296414" cy="335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Criação de Tecidos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Mantenha o objeto selecionado e clique no </a:t>
            </a:r>
            <a:r>
              <a:rPr lang="pt-BR" dirty="0" err="1" smtClean="0"/>
              <a:t>Inspector</a:t>
            </a:r>
            <a:r>
              <a:rPr lang="pt-BR" dirty="0" smtClean="0"/>
              <a:t> em </a:t>
            </a:r>
            <a:r>
              <a:rPr lang="pt-BR" dirty="0" err="1" smtClean="0"/>
              <a:t>Cloth</a:t>
            </a:r>
            <a:r>
              <a:rPr lang="pt-BR" dirty="0" smtClean="0"/>
              <a:t> </a:t>
            </a:r>
            <a:r>
              <a:rPr lang="pt-BR" dirty="0" smtClean="0">
                <a:sym typeface="Wingdings" pitchFamily="2" charset="2"/>
              </a:rPr>
              <a:t> Edit </a:t>
            </a:r>
            <a:r>
              <a:rPr lang="pt-BR" dirty="0" err="1" smtClean="0">
                <a:sym typeface="Wingdings" pitchFamily="2" charset="2"/>
              </a:rPr>
              <a:t>Cloth</a:t>
            </a:r>
            <a:r>
              <a:rPr lang="pt-BR" dirty="0" smtClean="0">
                <a:sym typeface="Wingdings" pitchFamily="2" charset="2"/>
              </a:rPr>
              <a:t> </a:t>
            </a:r>
            <a:r>
              <a:rPr lang="pt-BR" dirty="0" err="1" smtClean="0">
                <a:sym typeface="Wingdings" pitchFamily="2" charset="2"/>
              </a:rPr>
              <a:t>Constraints</a:t>
            </a:r>
            <a:endParaRPr lang="pt-BR" dirty="0" smtClean="0">
              <a:sym typeface="Wingdings" pitchFamily="2" charset="2"/>
            </a:endParaRPr>
          </a:p>
          <a:p>
            <a:pPr lvl="1"/>
            <a:r>
              <a:rPr lang="pt-BR" dirty="0" smtClean="0">
                <a:sym typeface="Wingdings" pitchFamily="2" charset="2"/>
              </a:rPr>
              <a:t>Utilize o seguinte ícone: </a:t>
            </a:r>
          </a:p>
          <a:p>
            <a:pPr lvl="1"/>
            <a:r>
              <a:rPr lang="pt-BR" dirty="0" smtClean="0">
                <a:sym typeface="Wingdings" pitchFamily="2" charset="2"/>
              </a:rPr>
              <a:t>Aparecerá a seguinte janela</a:t>
            </a:r>
          </a:p>
          <a:p>
            <a:pPr lvl="1"/>
            <a:r>
              <a:rPr lang="pt-BR" dirty="0" smtClean="0">
                <a:sym typeface="Wingdings" pitchFamily="2" charset="2"/>
              </a:rPr>
              <a:t>O plano aparecerá com pontos</a:t>
            </a:r>
            <a:endParaRPr lang="pt-BR" dirty="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214560"/>
            <a:ext cx="781054" cy="56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857502"/>
            <a:ext cx="30003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Criação de Tecidos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Selecione os pontos da lateral, eles vão mudar de cor</a:t>
            </a:r>
            <a:endParaRPr lang="pt-B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357436"/>
            <a:ext cx="279846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14282" y="257175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Pontos a serem escolhidos</a:t>
            </a:r>
          </a:p>
        </p:txBody>
      </p:sp>
      <p:cxnSp>
        <p:nvCxnSpPr>
          <p:cNvPr id="7" name="Conector de seta reta 6"/>
          <p:cNvCxnSpPr>
            <a:stCxn id="5" idx="3"/>
          </p:cNvCxnSpPr>
          <p:nvPr/>
        </p:nvCxnSpPr>
        <p:spPr>
          <a:xfrm flipV="1">
            <a:off x="2928926" y="2571750"/>
            <a:ext cx="642942" cy="1846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642910" y="3857634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Se der zoom verá que estes pontos mudaram de cor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643702" y="2928940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FF0000"/>
                </a:solidFill>
              </a:rPr>
              <a:t>Execute o Jogo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Inserindo Elementos de Interface com o Usuário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Acesse </a:t>
            </a:r>
            <a:r>
              <a:rPr lang="pt-BR" dirty="0" err="1" smtClean="0"/>
              <a:t>GameObject</a:t>
            </a:r>
            <a:r>
              <a:rPr lang="pt-BR" dirty="0" smtClean="0">
                <a:sym typeface="Wingdings" pitchFamily="2" charset="2"/>
              </a:rPr>
              <a:t>UI</a:t>
            </a:r>
          </a:p>
          <a:p>
            <a:pPr lvl="1"/>
            <a:r>
              <a:rPr lang="pt-BR" dirty="0" smtClean="0">
                <a:sym typeface="Wingdings" pitchFamily="2" charset="2"/>
              </a:rPr>
              <a:t>Os componente são fixos na câmera em 2D</a:t>
            </a:r>
          </a:p>
          <a:p>
            <a:pPr lvl="1"/>
            <a:r>
              <a:rPr lang="pt-BR" dirty="0" smtClean="0">
                <a:sym typeface="Wingdings" pitchFamily="2" charset="2"/>
              </a:rPr>
              <a:t>Podem receber eventos (como </a:t>
            </a:r>
            <a:r>
              <a:rPr lang="pt-BR" dirty="0" err="1" smtClean="0">
                <a:sym typeface="Wingdings" pitchFamily="2" charset="2"/>
              </a:rPr>
              <a:t>clicks</a:t>
            </a:r>
            <a:r>
              <a:rPr lang="pt-BR" dirty="0" smtClean="0">
                <a:sym typeface="Wingdings" pitchFamily="2" charset="2"/>
              </a:rPr>
              <a:t>)</a:t>
            </a:r>
          </a:p>
          <a:p>
            <a:r>
              <a:rPr lang="pt-BR" dirty="0" smtClean="0">
                <a:sym typeface="Wingdings" pitchFamily="2" charset="2"/>
              </a:rPr>
              <a:t>Ex: insira </a:t>
            </a:r>
            <a:r>
              <a:rPr lang="pt-BR" dirty="0" err="1" smtClean="0"/>
              <a:t>GameObject</a:t>
            </a:r>
            <a:r>
              <a:rPr lang="pt-BR" dirty="0" smtClean="0">
                <a:sym typeface="Wingdings" pitchFamily="2" charset="2"/>
              </a:rPr>
              <a:t>UI</a:t>
            </a:r>
            <a:r>
              <a:rPr lang="pt-BR" dirty="0" err="1" smtClean="0">
                <a:sym typeface="Wingdings" pitchFamily="2" charset="2"/>
              </a:rPr>
              <a:t>Text</a:t>
            </a:r>
            <a:endParaRPr lang="pt-BR" dirty="0" smtClean="0">
              <a:sym typeface="Wingdings" pitchFamily="2" charset="2"/>
            </a:endParaRPr>
          </a:p>
          <a:p>
            <a:pPr lvl="1"/>
            <a:r>
              <a:rPr lang="pt-BR" dirty="0" smtClean="0">
                <a:sym typeface="Wingdings" pitchFamily="2" charset="2"/>
              </a:rPr>
              <a:t>O texto ficará sempre visível</a:t>
            </a:r>
          </a:p>
          <a:p>
            <a:pPr lvl="1"/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Novo 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Interface gráfica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691" y="2000246"/>
            <a:ext cx="509333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572132" y="2666058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Guias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dirty="0" err="1" smtClean="0"/>
              <a:t>Scene</a:t>
            </a:r>
            <a:r>
              <a:rPr lang="pt-BR" dirty="0" smtClean="0"/>
              <a:t>: onde construiremos a </a:t>
            </a:r>
            <a:r>
              <a:rPr lang="pt-BR" dirty="0" smtClean="0"/>
              <a:t>cena (</a:t>
            </a:r>
            <a:r>
              <a:rPr lang="pt-BR" dirty="0" err="1" smtClean="0"/>
              <a:t>Control</a:t>
            </a:r>
            <a:r>
              <a:rPr lang="pt-BR" dirty="0" smtClean="0"/>
              <a:t> + 1)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Game: resultado da compilação do </a:t>
            </a:r>
            <a:r>
              <a:rPr lang="pt-BR" dirty="0" smtClean="0"/>
              <a:t>jogo (</a:t>
            </a:r>
            <a:r>
              <a:rPr lang="pt-BR" dirty="0" err="1" smtClean="0"/>
              <a:t>Control</a:t>
            </a:r>
            <a:r>
              <a:rPr lang="pt-BR" dirty="0" smtClean="0"/>
              <a:t> + </a:t>
            </a:r>
            <a:r>
              <a:rPr lang="pt-BR" dirty="0" smtClean="0"/>
              <a:t>2)</a:t>
            </a:r>
            <a:endParaRPr lang="pt-BR" dirty="0" smtClean="0"/>
          </a:p>
        </p:txBody>
      </p:sp>
      <p:grpSp>
        <p:nvGrpSpPr>
          <p:cNvPr id="6" name="Grupo 5"/>
          <p:cNvGrpSpPr/>
          <p:nvPr/>
        </p:nvGrpSpPr>
        <p:grpSpPr>
          <a:xfrm>
            <a:off x="1071538" y="2143122"/>
            <a:ext cx="3357586" cy="369332"/>
            <a:chOff x="6429388" y="2285998"/>
            <a:chExt cx="3357586" cy="369332"/>
          </a:xfrm>
        </p:grpSpPr>
        <p:sp>
          <p:nvSpPr>
            <p:cNvPr id="7" name="Elipse 6"/>
            <p:cNvSpPr/>
            <p:nvPr/>
          </p:nvSpPr>
          <p:spPr>
            <a:xfrm>
              <a:off x="6429388" y="2285998"/>
              <a:ext cx="928694" cy="2857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7429520" y="2285998"/>
              <a:ext cx="2357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FF0000"/>
                  </a:solidFill>
                </a:rPr>
                <a:t>Guias Cena e Game</a:t>
              </a:r>
              <a:endParaRPr lang="pt-BR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Novo 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Clique em </a:t>
            </a:r>
            <a:r>
              <a:rPr lang="pt-BR" dirty="0" err="1" smtClean="0"/>
              <a:t>GameObject</a:t>
            </a:r>
            <a:r>
              <a:rPr lang="pt-BR" dirty="0" smtClean="0"/>
              <a:t>/3D </a:t>
            </a:r>
            <a:r>
              <a:rPr lang="pt-BR" dirty="0" err="1" smtClean="0"/>
              <a:t>Object</a:t>
            </a:r>
            <a:r>
              <a:rPr lang="pt-BR" dirty="0" smtClean="0"/>
              <a:t>/Cube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000246"/>
            <a:ext cx="509333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214942" y="2000246"/>
            <a:ext cx="371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Navegação na </a:t>
            </a:r>
            <a:r>
              <a:rPr lang="pt-BR" b="1" dirty="0" smtClean="0"/>
              <a:t>Cena - Mouse</a:t>
            </a:r>
            <a:endParaRPr lang="pt-BR" b="1" dirty="0" smtClean="0"/>
          </a:p>
          <a:p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dirty="0" smtClean="0"/>
              <a:t>Botão esquerdo: seleção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Botão direito: giro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Botão central: move 4 direções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dirty="0" smtClean="0"/>
              <a:t>Rodinha: zoom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Novo 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Principais Guias</a:t>
            </a:r>
          </a:p>
          <a:p>
            <a:pPr lvl="1"/>
            <a:r>
              <a:rPr lang="pt-BR" dirty="0" smtClean="0"/>
              <a:t>Project </a:t>
            </a:r>
            <a:r>
              <a:rPr lang="pt-BR" dirty="0" smtClean="0">
                <a:sym typeface="Wingdings" pitchFamily="2" charset="2"/>
              </a:rPr>
              <a:t> define as pastas e os arquivo do projeto</a:t>
            </a:r>
          </a:p>
          <a:p>
            <a:pPr lvl="2"/>
            <a:r>
              <a:rPr lang="pt-BR" dirty="0" smtClean="0">
                <a:sym typeface="Wingdings" pitchFamily="2" charset="2"/>
              </a:rPr>
              <a:t>Veja que inicialmente só aparece a pasta </a:t>
            </a:r>
            <a:r>
              <a:rPr lang="pt-BR" dirty="0" err="1" smtClean="0">
                <a:sym typeface="Wingdings" pitchFamily="2" charset="2"/>
              </a:rPr>
              <a:t>Assets</a:t>
            </a:r>
            <a:r>
              <a:rPr lang="pt-BR" dirty="0" smtClean="0">
                <a:sym typeface="Wingdings" pitchFamily="2" charset="2"/>
              </a:rPr>
              <a:t> e Packages</a:t>
            </a:r>
          </a:p>
          <a:p>
            <a:pPr lvl="2"/>
            <a:r>
              <a:rPr lang="pt-BR" dirty="0" err="1" smtClean="0">
                <a:sym typeface="Wingdings" pitchFamily="2" charset="2"/>
              </a:rPr>
              <a:t>Assets</a:t>
            </a:r>
            <a:r>
              <a:rPr lang="pt-BR" dirty="0" smtClean="0">
                <a:sym typeface="Wingdings" pitchFamily="2" charset="2"/>
              </a:rPr>
              <a:t>: objetos utilizados no projeto (como figuras e objetos 3D)</a:t>
            </a:r>
          </a:p>
          <a:p>
            <a:pPr lvl="2"/>
            <a:r>
              <a:rPr lang="pt-BR" dirty="0" smtClean="0">
                <a:sym typeface="Wingdings" pitchFamily="2" charset="2"/>
              </a:rPr>
              <a:t>Packages</a:t>
            </a:r>
            <a:r>
              <a:rPr lang="pt-BR" dirty="0" smtClean="0">
                <a:sym typeface="Wingdings" pitchFamily="2" charset="2"/>
              </a:rPr>
              <a:t>: pacotes incorporados ao projeto</a:t>
            </a:r>
          </a:p>
          <a:p>
            <a:pPr lvl="2"/>
            <a:r>
              <a:rPr lang="pt-BR" dirty="0" err="1" smtClean="0">
                <a:sym typeface="Wingdings" pitchFamily="2" charset="2"/>
              </a:rPr>
              <a:t>Obs</a:t>
            </a:r>
            <a:r>
              <a:rPr lang="pt-BR" dirty="0" smtClean="0">
                <a:sym typeface="Wingdings" pitchFamily="2" charset="2"/>
              </a:rPr>
              <a:t>: um projeto possui mais pastas, mas não temos acesso</a:t>
            </a:r>
          </a:p>
          <a:p>
            <a:pPr lvl="1"/>
            <a:r>
              <a:rPr lang="pt-BR" dirty="0" err="1" smtClean="0">
                <a:sym typeface="Wingdings" pitchFamily="2" charset="2"/>
              </a:rPr>
              <a:t>Inspector</a:t>
            </a:r>
            <a:r>
              <a:rPr lang="pt-BR" dirty="0" smtClean="0">
                <a:sym typeface="Wingdings" pitchFamily="2" charset="2"/>
              </a:rPr>
              <a:t>  exibe as propriedades de um objeto</a:t>
            </a:r>
          </a:p>
          <a:p>
            <a:pPr lvl="2"/>
            <a:r>
              <a:rPr lang="pt-BR" dirty="0" smtClean="0">
                <a:sym typeface="Wingdings" pitchFamily="2" charset="2"/>
              </a:rPr>
              <a:t>Clique no objeto para ver suas propriedades</a:t>
            </a:r>
          </a:p>
          <a:p>
            <a:pPr lvl="1"/>
            <a:r>
              <a:rPr lang="pt-BR" dirty="0" err="1" smtClean="0">
                <a:sym typeface="Wingdings" pitchFamily="2" charset="2"/>
              </a:rPr>
              <a:t>Hierarchy</a:t>
            </a:r>
            <a:r>
              <a:rPr lang="pt-BR" dirty="0" smtClean="0">
                <a:sym typeface="Wingdings" pitchFamily="2" charset="2"/>
              </a:rPr>
              <a:t>  exibe os objetos do projeto e hierarquia entre eles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Novo Projeto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90"/>
            <a:ext cx="7143800" cy="380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1000100" y="3357568"/>
            <a:ext cx="5429288" cy="15001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0" y="3416864"/>
            <a:ext cx="1071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rgbClr val="FF0000"/>
                </a:solidFill>
              </a:rPr>
              <a:t>Project</a:t>
            </a:r>
            <a:endParaRPr lang="pt-BR" sz="1600" dirty="0" smtClean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00100" y="1500180"/>
            <a:ext cx="1357322" cy="1857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0" y="1500180"/>
            <a:ext cx="100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err="1" smtClean="0">
                <a:solidFill>
                  <a:srgbClr val="FF0000"/>
                </a:solidFill>
              </a:rPr>
              <a:t>Hierarchy</a:t>
            </a:r>
            <a:endParaRPr lang="pt-BR" sz="1600" dirty="0" smtClean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429388" y="1500180"/>
            <a:ext cx="1714512" cy="33575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6357950" y="78580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solidFill>
                  <a:srgbClr val="FF0000"/>
                </a:solidFill>
              </a:rPr>
              <a:t>Inpector</a:t>
            </a:r>
            <a:endParaRPr lang="pt-BR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smtClean="0">
            <a:solidFill>
              <a:srgbClr val="FF0000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3558</TotalTime>
  <Words>1696</Words>
  <Application>Microsoft Office PowerPoint</Application>
  <PresentationFormat>Apresentação na tela (16:9)</PresentationFormat>
  <Paragraphs>315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3" baseType="lpstr">
      <vt:lpstr>Tema do Office</vt:lpstr>
      <vt:lpstr>Realidade Aumenta Primeiros Passo</vt:lpstr>
      <vt:lpstr>O que é Unity3D?</vt:lpstr>
      <vt:lpstr>Crie um novo projeto</vt:lpstr>
      <vt:lpstr>Crie um novo projeto</vt:lpstr>
      <vt:lpstr>Novo Projeto</vt:lpstr>
      <vt:lpstr>Novo Projeto</vt:lpstr>
      <vt:lpstr>Novo Projeto</vt:lpstr>
      <vt:lpstr>Novo Projeto</vt:lpstr>
      <vt:lpstr>Novo Projeto</vt:lpstr>
      <vt:lpstr>Manipulando os Objetos</vt:lpstr>
      <vt:lpstr>Manipulando os Objetos</vt:lpstr>
      <vt:lpstr>Manipulando os Objetos</vt:lpstr>
      <vt:lpstr>Manipulando Objetos</vt:lpstr>
      <vt:lpstr>Manipulando os Objetos</vt:lpstr>
      <vt:lpstr>Manipulando os Objetos</vt:lpstr>
      <vt:lpstr>Manipulando os Objetos</vt:lpstr>
      <vt:lpstr>Manipulando os Objetos</vt:lpstr>
      <vt:lpstr>Câmera</vt:lpstr>
      <vt:lpstr>Câmera</vt:lpstr>
      <vt:lpstr>Materiais ou Texturas</vt:lpstr>
      <vt:lpstr>Materiais ou Texturas</vt:lpstr>
      <vt:lpstr>Iluminação</vt:lpstr>
      <vt:lpstr>Iluminação</vt:lpstr>
      <vt:lpstr>Iluminação</vt:lpstr>
      <vt:lpstr>Iluminação</vt:lpstr>
      <vt:lpstr>Iluminação</vt:lpstr>
      <vt:lpstr>Iluminação</vt:lpstr>
      <vt:lpstr>Hierarquia de Objetos</vt:lpstr>
      <vt:lpstr>Física dos Objetos</vt:lpstr>
      <vt:lpstr>Física dos Objetos</vt:lpstr>
      <vt:lpstr>Física dos Objetos</vt:lpstr>
      <vt:lpstr>Física dos Objetos</vt:lpstr>
      <vt:lpstr>Animação</vt:lpstr>
      <vt:lpstr>Animação</vt:lpstr>
      <vt:lpstr>Animação</vt:lpstr>
      <vt:lpstr>Animação</vt:lpstr>
      <vt:lpstr>Gerador de Partículas</vt:lpstr>
      <vt:lpstr>Importar Assets</vt:lpstr>
      <vt:lpstr>Importar Assets</vt:lpstr>
      <vt:lpstr>Importar Assets</vt:lpstr>
      <vt:lpstr>Importar Assets</vt:lpstr>
      <vt:lpstr>Standard Assets</vt:lpstr>
      <vt:lpstr>Standard Assets</vt:lpstr>
      <vt:lpstr>Multipurpose Camera Rig</vt:lpstr>
      <vt:lpstr>Free Camera Ring</vt:lpstr>
      <vt:lpstr>Characters</vt:lpstr>
      <vt:lpstr>Outros Prefabs</vt:lpstr>
      <vt:lpstr>Prefabs de Partículas</vt:lpstr>
      <vt:lpstr>Criação de Tecidos</vt:lpstr>
      <vt:lpstr>Criação de Tecidos</vt:lpstr>
      <vt:lpstr>Criação de Tecidos</vt:lpstr>
      <vt:lpstr>Inserindo Elementos de Interface com o Usuário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Instalação</dc:title>
  <dc:creator>Rone Ilídio Silva</dc:creator>
  <cp:lastModifiedBy>Rone Ilídio Silva</cp:lastModifiedBy>
  <cp:revision>37</cp:revision>
  <dcterms:created xsi:type="dcterms:W3CDTF">2021-06-01T13:49:05Z</dcterms:created>
  <dcterms:modified xsi:type="dcterms:W3CDTF">2022-08-29T19:16:43Z</dcterms:modified>
</cp:coreProperties>
</file>