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5" r:id="rId4"/>
    <p:sldId id="306" r:id="rId5"/>
    <p:sldId id="307" r:id="rId6"/>
    <p:sldId id="308" r:id="rId7"/>
    <p:sldId id="335" r:id="rId8"/>
    <p:sldId id="309" r:id="rId9"/>
    <p:sldId id="310" r:id="rId10"/>
    <p:sldId id="311" r:id="rId11"/>
    <p:sldId id="312" r:id="rId12"/>
    <p:sldId id="313" r:id="rId13"/>
    <p:sldId id="314" r:id="rId14"/>
    <p:sldId id="336" r:id="rId15"/>
    <p:sldId id="315" r:id="rId16"/>
    <p:sldId id="316" r:id="rId17"/>
    <p:sldId id="317" r:id="rId18"/>
    <p:sldId id="318" r:id="rId19"/>
    <p:sldId id="319" r:id="rId20"/>
    <p:sldId id="320" r:id="rId21"/>
    <p:sldId id="323" r:id="rId22"/>
    <p:sldId id="321" r:id="rId23"/>
    <p:sldId id="322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1" r:id="rId32"/>
    <p:sldId id="332" r:id="rId33"/>
    <p:sldId id="337" r:id="rId34"/>
    <p:sldId id="333" r:id="rId35"/>
    <p:sldId id="334" r:id="rId36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92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19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29216-6730-4842-A61C-DEBA5D18DA4A}" type="datetimeFigureOut">
              <a:rPr lang="pt-BR" smtClean="0"/>
              <a:pPr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12239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Realidade Aumenta</a:t>
            </a:r>
            <a:br>
              <a:rPr lang="pt-BR" dirty="0" smtClean="0"/>
            </a:br>
            <a:r>
              <a:rPr lang="pt-BR" dirty="0" smtClean="0"/>
              <a:t>Primeiro Jogo – JOGO DA BOLINA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0166" y="4143386"/>
            <a:ext cx="6400800" cy="714380"/>
          </a:xfrm>
        </p:spPr>
        <p:txBody>
          <a:bodyPr/>
          <a:lstStyle/>
          <a:p>
            <a:r>
              <a:rPr lang="pt-BR" dirty="0" smtClean="0"/>
              <a:t>Prof. Rone Ilídio da Silva</a:t>
            </a:r>
            <a:endParaRPr lang="pt-BR" dirty="0"/>
          </a:p>
        </p:txBody>
      </p:sp>
      <p:sp>
        <p:nvSpPr>
          <p:cNvPr id="48130" name="AutoShape 2" descr="Guidelines for Using Unity Trademarks - Unit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296"/>
            <a:ext cx="36195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571604" cy="1578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</a:t>
            </a:r>
            <a:r>
              <a:rPr lang="pt-BR" dirty="0" err="1" smtClean="0"/>
              <a:t>FixedUpdate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Método </a:t>
            </a:r>
            <a:r>
              <a:rPr lang="pt-BR" dirty="0" err="1" smtClean="0"/>
              <a:t>Update</a:t>
            </a:r>
            <a:r>
              <a:rPr lang="pt-BR" dirty="0" smtClean="0"/>
              <a:t>(): chamado a cada frame</a:t>
            </a:r>
          </a:p>
          <a:p>
            <a:r>
              <a:rPr lang="pt-BR" dirty="0" smtClean="0"/>
              <a:t>Método </a:t>
            </a:r>
            <a:r>
              <a:rPr lang="pt-BR" dirty="0" err="1" smtClean="0"/>
              <a:t>FixedUpdate</a:t>
            </a:r>
            <a:r>
              <a:rPr lang="pt-BR" dirty="0" smtClean="0"/>
              <a:t>: chamado 50 vezes por segundo (valor configurável em </a:t>
            </a:r>
            <a:r>
              <a:rPr lang="en-US" dirty="0" smtClean="0"/>
              <a:t>Edit &gt; Settings &gt; Time &gt; Fixed </a:t>
            </a:r>
            <a:r>
              <a:rPr lang="en-US" dirty="0" err="1" smtClean="0"/>
              <a:t>Timestep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Utilizado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movimentação</a:t>
            </a:r>
            <a:endParaRPr lang="en-US" dirty="0" smtClean="0"/>
          </a:p>
          <a:p>
            <a:r>
              <a:rPr lang="en-US" dirty="0" err="1" smtClean="0"/>
              <a:t>Obs</a:t>
            </a:r>
            <a:r>
              <a:rPr lang="en-US" dirty="0" smtClean="0"/>
              <a:t>: </a:t>
            </a:r>
            <a:r>
              <a:rPr lang="en-US" dirty="0" err="1" smtClean="0"/>
              <a:t>Neste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, o Update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funcionaria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Movimentação da Câmera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A câmera acompanhará o movimento da bolinha</a:t>
            </a:r>
          </a:p>
          <a:p>
            <a:r>
              <a:rPr lang="pt-BR" dirty="0" smtClean="0"/>
              <a:t>Crie um novo script chamado </a:t>
            </a:r>
            <a:r>
              <a:rPr lang="pt-BR" dirty="0" err="1" smtClean="0"/>
              <a:t>MoveCamera</a:t>
            </a:r>
            <a:endParaRPr lang="pt-BR" dirty="0" smtClean="0"/>
          </a:p>
          <a:p>
            <a:r>
              <a:rPr lang="pt-BR" dirty="0" smtClean="0"/>
              <a:t>Associe esse script à </a:t>
            </a:r>
            <a:r>
              <a:rPr lang="pt-BR" i="1" dirty="0" err="1" smtClean="0"/>
              <a:t>mainCamera</a:t>
            </a:r>
            <a:r>
              <a:rPr lang="pt-BR" dirty="0" smtClean="0"/>
              <a:t> (arraste o script da guia </a:t>
            </a:r>
            <a:r>
              <a:rPr lang="pt-BR" i="1" dirty="0" smtClean="0"/>
              <a:t>Project</a:t>
            </a:r>
            <a:r>
              <a:rPr lang="pt-BR" dirty="0" smtClean="0"/>
              <a:t> até </a:t>
            </a:r>
            <a:r>
              <a:rPr lang="pt-BR" i="1" dirty="0" err="1" smtClean="0"/>
              <a:t>mainCamera</a:t>
            </a:r>
            <a:r>
              <a:rPr lang="pt-BR" dirty="0" smtClean="0"/>
              <a:t> em </a:t>
            </a:r>
            <a:r>
              <a:rPr lang="pt-BR" i="1" dirty="0" err="1" smtClean="0"/>
              <a:t>Hierarchy</a:t>
            </a:r>
            <a:r>
              <a:rPr lang="pt-BR" dirty="0" smtClean="0"/>
              <a:t>)</a:t>
            </a:r>
          </a:p>
          <a:p>
            <a:r>
              <a:rPr lang="pt-BR" dirty="0" smtClean="0"/>
              <a:t>Crie o seguinte código: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52"/>
            <a:ext cx="9144000" cy="40719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err="1" smtClean="0"/>
              <a:t>public</a:t>
            </a:r>
            <a:r>
              <a:rPr lang="pt-BR" sz="2000" dirty="0" smtClean="0"/>
              <a:t> </a:t>
            </a:r>
            <a:r>
              <a:rPr lang="pt-BR" sz="2000" dirty="0" err="1" smtClean="0"/>
              <a:t>class</a:t>
            </a:r>
            <a:r>
              <a:rPr lang="pt-BR" sz="2000" dirty="0" smtClean="0"/>
              <a:t> </a:t>
            </a:r>
            <a:r>
              <a:rPr lang="pt-BR" sz="2000" dirty="0" err="1" smtClean="0"/>
              <a:t>MoveCamera</a:t>
            </a:r>
            <a:r>
              <a:rPr lang="pt-BR" sz="2000" dirty="0" smtClean="0"/>
              <a:t> : </a:t>
            </a:r>
            <a:r>
              <a:rPr lang="pt-BR" sz="2000" dirty="0" err="1" smtClean="0"/>
              <a:t>MonoBehaviour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{</a:t>
            </a:r>
          </a:p>
          <a:p>
            <a:pPr>
              <a:buNone/>
            </a:pPr>
            <a:r>
              <a:rPr lang="pt-BR" sz="2000" dirty="0" smtClean="0"/>
              <a:t>    </a:t>
            </a:r>
            <a:r>
              <a:rPr lang="pt-BR" sz="2000" dirty="0" err="1" smtClean="0"/>
              <a:t>public</a:t>
            </a:r>
            <a:r>
              <a:rPr lang="pt-BR" sz="2000" dirty="0" smtClean="0"/>
              <a:t> </a:t>
            </a:r>
            <a:r>
              <a:rPr lang="pt-BR" sz="2000" dirty="0" err="1" smtClean="0"/>
              <a:t>GameObject</a:t>
            </a:r>
            <a:r>
              <a:rPr lang="pt-BR" sz="2000" dirty="0" smtClean="0"/>
              <a:t> </a:t>
            </a:r>
            <a:r>
              <a:rPr lang="pt-BR" sz="2000" dirty="0" err="1" smtClean="0"/>
              <a:t>objectoBolinha</a:t>
            </a:r>
            <a:r>
              <a:rPr lang="pt-BR" sz="2000" dirty="0" smtClean="0"/>
              <a:t>;</a:t>
            </a:r>
          </a:p>
          <a:p>
            <a:pPr>
              <a:buNone/>
            </a:pPr>
            <a:r>
              <a:rPr lang="pt-BR" sz="2000" dirty="0" smtClean="0"/>
              <a:t>    </a:t>
            </a:r>
            <a:r>
              <a:rPr lang="pt-BR" sz="2000" dirty="0" err="1" smtClean="0"/>
              <a:t>private</a:t>
            </a:r>
            <a:r>
              <a:rPr lang="pt-BR" sz="2000" dirty="0" smtClean="0"/>
              <a:t> Vector3 </a:t>
            </a:r>
            <a:r>
              <a:rPr lang="pt-BR" sz="2000" dirty="0" err="1" smtClean="0"/>
              <a:t>diferenca</a:t>
            </a:r>
            <a:r>
              <a:rPr lang="pt-BR" sz="2000" dirty="0" smtClean="0"/>
              <a:t>;</a:t>
            </a:r>
          </a:p>
          <a:p>
            <a:pPr>
              <a:buNone/>
            </a:pPr>
            <a:r>
              <a:rPr lang="pt-BR" sz="2000" dirty="0" smtClean="0"/>
              <a:t>     </a:t>
            </a:r>
            <a:r>
              <a:rPr lang="pt-BR" sz="2000" dirty="0" err="1" smtClean="0"/>
              <a:t>void</a:t>
            </a:r>
            <a:r>
              <a:rPr lang="pt-BR" sz="2000" dirty="0" smtClean="0"/>
              <a:t> Start() {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diferenca</a:t>
            </a:r>
            <a:r>
              <a:rPr lang="pt-BR" sz="2000" dirty="0" smtClean="0"/>
              <a:t> = </a:t>
            </a:r>
            <a:r>
              <a:rPr lang="pt-BR" sz="2000" dirty="0" err="1" smtClean="0"/>
              <a:t>transform</a:t>
            </a:r>
            <a:r>
              <a:rPr lang="pt-BR" sz="2000" dirty="0" smtClean="0"/>
              <a:t>.</a:t>
            </a:r>
            <a:r>
              <a:rPr lang="pt-BR" sz="2000" dirty="0" err="1" smtClean="0"/>
              <a:t>position</a:t>
            </a:r>
            <a:r>
              <a:rPr lang="pt-BR" sz="2000" dirty="0" smtClean="0"/>
              <a:t> - </a:t>
            </a:r>
            <a:r>
              <a:rPr lang="pt-BR" sz="2000" dirty="0" err="1" smtClean="0"/>
              <a:t>objectoBolinha</a:t>
            </a:r>
            <a:r>
              <a:rPr lang="pt-BR" sz="2000" dirty="0" smtClean="0"/>
              <a:t>.</a:t>
            </a:r>
            <a:r>
              <a:rPr lang="pt-BR" sz="2000" dirty="0" err="1" smtClean="0"/>
              <a:t>transform</a:t>
            </a:r>
            <a:r>
              <a:rPr lang="pt-BR" sz="2000" dirty="0" smtClean="0"/>
              <a:t>.</a:t>
            </a:r>
            <a:r>
              <a:rPr lang="pt-BR" sz="2000" dirty="0" err="1" smtClean="0"/>
              <a:t>position</a:t>
            </a:r>
            <a:r>
              <a:rPr lang="pt-BR" sz="2000" dirty="0" smtClean="0"/>
              <a:t>;</a:t>
            </a:r>
          </a:p>
          <a:p>
            <a:pPr>
              <a:buNone/>
            </a:pPr>
            <a:r>
              <a:rPr lang="pt-BR" sz="2000" dirty="0" smtClean="0"/>
              <a:t>    }</a:t>
            </a:r>
          </a:p>
          <a:p>
            <a:pPr>
              <a:buNone/>
            </a:pPr>
            <a:r>
              <a:rPr lang="pt-BR" sz="2000" dirty="0" smtClean="0"/>
              <a:t>    </a:t>
            </a:r>
            <a:r>
              <a:rPr lang="pt-BR" sz="2000" dirty="0" err="1" smtClean="0"/>
              <a:t>void</a:t>
            </a:r>
            <a:r>
              <a:rPr lang="pt-BR" sz="2000" dirty="0" smtClean="0"/>
              <a:t> </a:t>
            </a:r>
            <a:r>
              <a:rPr lang="pt-BR" sz="2000" dirty="0" err="1" smtClean="0"/>
              <a:t>Update</a:t>
            </a:r>
            <a:r>
              <a:rPr lang="pt-BR" sz="2000" dirty="0" smtClean="0"/>
              <a:t>()    {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transform</a:t>
            </a:r>
            <a:r>
              <a:rPr lang="pt-BR" sz="2000" dirty="0" smtClean="0"/>
              <a:t>.</a:t>
            </a:r>
            <a:r>
              <a:rPr lang="pt-BR" sz="2000" dirty="0" err="1" smtClean="0"/>
              <a:t>position</a:t>
            </a:r>
            <a:r>
              <a:rPr lang="pt-BR" sz="2000" dirty="0" smtClean="0"/>
              <a:t> = </a:t>
            </a:r>
            <a:r>
              <a:rPr lang="pt-BR" sz="2000" dirty="0" err="1" smtClean="0"/>
              <a:t>objectoBolinha</a:t>
            </a:r>
            <a:r>
              <a:rPr lang="pt-BR" sz="2000" dirty="0" smtClean="0"/>
              <a:t>.</a:t>
            </a:r>
            <a:r>
              <a:rPr lang="pt-BR" sz="2000" dirty="0" err="1" smtClean="0"/>
              <a:t>transform</a:t>
            </a:r>
            <a:r>
              <a:rPr lang="pt-BR" sz="2000" dirty="0" smtClean="0"/>
              <a:t>.</a:t>
            </a:r>
            <a:r>
              <a:rPr lang="pt-BR" sz="2000" dirty="0" err="1" smtClean="0"/>
              <a:t>position</a:t>
            </a:r>
            <a:r>
              <a:rPr lang="pt-BR" sz="2000" dirty="0" smtClean="0"/>
              <a:t> + </a:t>
            </a:r>
            <a:r>
              <a:rPr lang="pt-BR" sz="2000" dirty="0" err="1" smtClean="0"/>
              <a:t>diferenca</a:t>
            </a:r>
            <a:r>
              <a:rPr lang="pt-BR" sz="2000" dirty="0" smtClean="0"/>
              <a:t>;</a:t>
            </a:r>
          </a:p>
          <a:p>
            <a:pPr>
              <a:buNone/>
            </a:pPr>
            <a:r>
              <a:rPr lang="pt-BR" sz="2000" dirty="0" smtClean="0"/>
              <a:t>    }</a:t>
            </a:r>
          </a:p>
          <a:p>
            <a:pPr>
              <a:buNone/>
            </a:pPr>
            <a:r>
              <a:rPr lang="pt-BR" sz="2000" dirty="0" smtClean="0"/>
              <a:t>}</a:t>
            </a:r>
          </a:p>
          <a:p>
            <a:pPr>
              <a:buNone/>
            </a:pP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 smtClean="0"/>
          </a:p>
          <a:p>
            <a:pPr>
              <a:buNone/>
            </a:pPr>
            <a:endParaRPr lang="pt-BR" sz="20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pt-BR" dirty="0" smtClean="0"/>
              <a:t>Script </a:t>
            </a:r>
            <a:r>
              <a:rPr lang="pt-BR" dirty="0" err="1" smtClean="0"/>
              <a:t>MoveCamera</a:t>
            </a:r>
            <a:endParaRPr lang="pt-B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Movimentação da Câmera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200151"/>
            <a:ext cx="8715436" cy="3394472"/>
          </a:xfrm>
        </p:spPr>
        <p:txBody>
          <a:bodyPr>
            <a:normAutofit/>
          </a:bodyPr>
          <a:lstStyle/>
          <a:p>
            <a:r>
              <a:rPr lang="pt-BR" sz="2000" dirty="0" smtClean="0"/>
              <a:t>Atenção: associe a esfera ao </a:t>
            </a:r>
            <a:r>
              <a:rPr lang="pt-BR" sz="2000" dirty="0" err="1" smtClean="0"/>
              <a:t>objetoBolinha</a:t>
            </a:r>
            <a:r>
              <a:rPr lang="pt-BR" sz="2000" dirty="0" smtClean="0"/>
              <a:t> que foi declarado em </a:t>
            </a:r>
            <a:r>
              <a:rPr lang="pt-BR" sz="2000" dirty="0" err="1" smtClean="0"/>
              <a:t>MoveCamera</a:t>
            </a:r>
            <a:endParaRPr lang="pt-BR" sz="2000" dirty="0" smtClean="0"/>
          </a:p>
          <a:p>
            <a:pPr lvl="1"/>
            <a:r>
              <a:rPr lang="pt-BR" sz="1800" dirty="0" smtClean="0"/>
              <a:t>Arraste a esfera (que está em </a:t>
            </a:r>
            <a:r>
              <a:rPr lang="pt-BR" sz="1800" dirty="0" err="1" smtClean="0"/>
              <a:t>Hierarchy</a:t>
            </a:r>
            <a:r>
              <a:rPr lang="pt-BR" sz="1800" dirty="0" smtClean="0"/>
              <a:t>) até </a:t>
            </a:r>
            <a:r>
              <a:rPr lang="pt-BR" sz="1800" dirty="0" err="1" smtClean="0"/>
              <a:t>objetoBolinha</a:t>
            </a:r>
            <a:r>
              <a:rPr lang="pt-BR" sz="1800" dirty="0" smtClean="0"/>
              <a:t> (que está em </a:t>
            </a:r>
            <a:r>
              <a:rPr lang="pt-BR" sz="1800" dirty="0" err="1" smtClean="0"/>
              <a:t>Inspector</a:t>
            </a:r>
            <a:r>
              <a:rPr lang="pt-BR" sz="1800" dirty="0" smtClean="0"/>
              <a:t>/Move </a:t>
            </a:r>
            <a:r>
              <a:rPr lang="pt-BR" sz="1800" dirty="0" err="1" smtClean="0"/>
              <a:t>Camera</a:t>
            </a:r>
            <a:r>
              <a:rPr lang="pt-BR" sz="1800" dirty="0" smtClean="0"/>
              <a:t>/</a:t>
            </a:r>
            <a:r>
              <a:rPr lang="pt-BR" sz="1800" dirty="0" err="1" smtClean="0"/>
              <a:t>objetoBolinha</a:t>
            </a:r>
            <a:r>
              <a:rPr lang="pt-BR" sz="1800" dirty="0" smtClean="0"/>
              <a:t> quanto a câmera é selecionada)</a:t>
            </a:r>
            <a:endParaRPr lang="pt-BR" sz="1800" dirty="0"/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285998"/>
            <a:ext cx="26289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357436"/>
            <a:ext cx="19431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Conector de seta reta 8"/>
          <p:cNvCxnSpPr/>
          <p:nvPr/>
        </p:nvCxnSpPr>
        <p:spPr>
          <a:xfrm>
            <a:off x="2143108" y="3429006"/>
            <a:ext cx="2714644" cy="13573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6500826" y="3143254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FF0000"/>
                </a:solidFill>
              </a:rPr>
              <a:t>Execute o jogo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Modificando o </a:t>
            </a:r>
            <a:r>
              <a:rPr lang="pt-BR" dirty="0" err="1" smtClean="0"/>
              <a:t>Transform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 </a:t>
            </a:r>
            <a:r>
              <a:rPr lang="pt-BR" dirty="0" err="1" smtClean="0"/>
              <a:t>transform</a:t>
            </a:r>
            <a:r>
              <a:rPr lang="pt-BR" dirty="0" smtClean="0"/>
              <a:t>: </a:t>
            </a:r>
            <a:r>
              <a:rPr lang="pt-BR" dirty="0" smtClean="0">
                <a:sym typeface="Wingdings" pitchFamily="2" charset="2"/>
              </a:rPr>
              <a:t>dá acesso ao </a:t>
            </a:r>
            <a:r>
              <a:rPr lang="pt-BR" dirty="0" err="1" smtClean="0">
                <a:sym typeface="Wingdings" pitchFamily="2" charset="2"/>
              </a:rPr>
              <a:t>Transform</a:t>
            </a:r>
            <a:r>
              <a:rPr lang="pt-BR" dirty="0" smtClean="0">
                <a:sym typeface="Wingdings" pitchFamily="2" charset="2"/>
              </a:rPr>
              <a:t> do objeto associado ao script</a:t>
            </a:r>
          </a:p>
          <a:p>
            <a:r>
              <a:rPr lang="pt-BR" dirty="0" smtClean="0">
                <a:sym typeface="Wingdings" pitchFamily="2" charset="2"/>
              </a:rPr>
              <a:t>Pode-se alterar</a:t>
            </a:r>
          </a:p>
          <a:p>
            <a:pPr lvl="1"/>
            <a:r>
              <a:rPr lang="pt-BR" dirty="0" err="1" smtClean="0">
                <a:sym typeface="Wingdings" pitchFamily="2" charset="2"/>
              </a:rPr>
              <a:t>transform</a:t>
            </a:r>
            <a:r>
              <a:rPr lang="pt-BR" dirty="0" smtClean="0">
                <a:sym typeface="Wingdings" pitchFamily="2" charset="2"/>
              </a:rPr>
              <a:t>.</a:t>
            </a:r>
            <a:r>
              <a:rPr lang="pt-BR" dirty="0" err="1" smtClean="0">
                <a:sym typeface="Wingdings" pitchFamily="2" charset="2"/>
              </a:rPr>
              <a:t>position</a:t>
            </a:r>
            <a:endParaRPr lang="pt-BR" dirty="0" smtClean="0">
              <a:sym typeface="Wingdings" pitchFamily="2" charset="2"/>
            </a:endParaRPr>
          </a:p>
          <a:p>
            <a:pPr lvl="1"/>
            <a:r>
              <a:rPr lang="pt-BR" dirty="0" err="1" smtClean="0">
                <a:sym typeface="Wingdings" pitchFamily="2" charset="2"/>
              </a:rPr>
              <a:t>transform</a:t>
            </a:r>
            <a:r>
              <a:rPr lang="pt-BR" dirty="0" smtClean="0">
                <a:sym typeface="Wingdings" pitchFamily="2" charset="2"/>
              </a:rPr>
              <a:t>.</a:t>
            </a:r>
            <a:r>
              <a:rPr lang="pt-BR" dirty="0" err="1" smtClean="0">
                <a:sym typeface="Wingdings" pitchFamily="2" charset="2"/>
              </a:rPr>
              <a:t>rotation</a:t>
            </a:r>
            <a:endParaRPr lang="pt-BR" dirty="0" smtClean="0">
              <a:sym typeface="Wingdings" pitchFamily="2" charset="2"/>
            </a:endParaRPr>
          </a:p>
          <a:p>
            <a:pPr lvl="1"/>
            <a:r>
              <a:rPr lang="pt-BR" dirty="0" err="1" smtClean="0">
                <a:sym typeface="Wingdings" pitchFamily="2" charset="2"/>
              </a:rPr>
              <a:t>transform</a:t>
            </a:r>
            <a:r>
              <a:rPr lang="pt-BR" dirty="0" smtClean="0">
                <a:sym typeface="Wingdings" pitchFamily="2" charset="2"/>
              </a:rPr>
              <a:t>.</a:t>
            </a:r>
            <a:r>
              <a:rPr lang="pt-BR" dirty="0" err="1" smtClean="0">
                <a:sym typeface="Wingdings" pitchFamily="2" charset="2"/>
              </a:rPr>
              <a:t>scale</a:t>
            </a:r>
            <a:endParaRPr lang="pt-BR" dirty="0" smtClean="0">
              <a:sym typeface="Wingdings" pitchFamily="2" charset="2"/>
            </a:endParaRPr>
          </a:p>
          <a:p>
            <a:r>
              <a:rPr lang="pt-BR" dirty="0" smtClean="0"/>
              <a:t>Todos são objetos do tipo Vector3D: possuem as propriedades x, y e z</a:t>
            </a:r>
          </a:p>
          <a:p>
            <a:pPr lvl="1"/>
            <a:r>
              <a:rPr lang="pt-BR" dirty="0" smtClean="0"/>
              <a:t>Exemplo: 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.x=10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Inserindo Itens Com Movimento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Insira um cubo</a:t>
            </a:r>
          </a:p>
          <a:p>
            <a:r>
              <a:rPr lang="pt-BR" dirty="0" smtClean="0"/>
              <a:t>Coloque uma textura nele</a:t>
            </a:r>
          </a:p>
          <a:p>
            <a:r>
              <a:rPr lang="pt-BR" dirty="0" smtClean="0"/>
              <a:t>Altere o </a:t>
            </a:r>
            <a:r>
              <a:rPr lang="pt-BR" i="1" dirty="0" err="1" smtClean="0"/>
              <a:t>Transform</a:t>
            </a:r>
            <a:r>
              <a:rPr lang="pt-BR" dirty="0" smtClean="0"/>
              <a:t> para</a:t>
            </a:r>
          </a:p>
          <a:p>
            <a:endParaRPr lang="pt-BR" dirty="0" smtClean="0"/>
          </a:p>
          <a:p>
            <a:r>
              <a:rPr lang="pt-BR" dirty="0" smtClean="0"/>
              <a:t>Crie um script, associado ao cubo, chamado </a:t>
            </a:r>
            <a:r>
              <a:rPr lang="pt-BR" dirty="0" err="1" smtClean="0"/>
              <a:t>GiraCubo</a:t>
            </a:r>
            <a:endParaRPr lang="pt-BR" dirty="0" smtClean="0"/>
          </a:p>
          <a:p>
            <a:r>
              <a:rPr lang="pt-BR" dirty="0" smtClean="0"/>
              <a:t>Insira o seguinte código:</a:t>
            </a:r>
            <a:endParaRPr lang="pt-BR" dirty="0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071684"/>
            <a:ext cx="3054751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8"/>
            <a:ext cx="8929718" cy="445176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GiraCubo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</a:t>
            </a:r>
          </a:p>
          <a:p>
            <a:pPr>
              <a:buNone/>
            </a:pPr>
            <a:r>
              <a:rPr lang="pt-BR" dirty="0" smtClean="0"/>
              <a:t>    {       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Rotate</a:t>
            </a:r>
            <a:r>
              <a:rPr lang="pt-BR" dirty="0" smtClean="0"/>
              <a:t>(</a:t>
            </a:r>
            <a:r>
              <a:rPr lang="pt-BR" dirty="0" err="1" smtClean="0"/>
              <a:t>new</a:t>
            </a:r>
            <a:r>
              <a:rPr lang="pt-BR" dirty="0" smtClean="0"/>
              <a:t> Vector3(0,0,90) * Time.</a:t>
            </a:r>
            <a:r>
              <a:rPr lang="pt-BR" dirty="0" err="1" smtClean="0"/>
              <a:t>deltaTime</a:t>
            </a:r>
            <a:r>
              <a:rPr lang="pt-BR" dirty="0" smtClean="0"/>
              <a:t>); 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have direita 3"/>
          <p:cNvSpPr/>
          <p:nvPr/>
        </p:nvSpPr>
        <p:spPr>
          <a:xfrm rot="5400000">
            <a:off x="6179355" y="1393023"/>
            <a:ext cx="500066" cy="4572032"/>
          </a:xfrm>
          <a:prstGeom prst="rightBrac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286380" y="4000510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Giro de 90º por segundo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928926" y="1785932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Time.</a:t>
            </a:r>
            <a:r>
              <a:rPr lang="pt-BR" dirty="0" err="1" smtClean="0">
                <a:solidFill>
                  <a:srgbClr val="FF0000"/>
                </a:solidFill>
              </a:rPr>
              <a:t>deltaTime</a:t>
            </a:r>
            <a:r>
              <a:rPr lang="pt-BR" dirty="0" smtClean="0">
                <a:solidFill>
                  <a:srgbClr val="FF0000"/>
                </a:solidFill>
              </a:rPr>
              <a:t> = 1/(tempo entre o último frame e o atual)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</a:t>
            </a:r>
            <a:r>
              <a:rPr lang="pt-BR" dirty="0" err="1" smtClean="0"/>
              <a:t>Prefabs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Crie uma pasta chamada </a:t>
            </a:r>
            <a:r>
              <a:rPr lang="pt-BR" sz="2000" dirty="0" err="1" smtClean="0"/>
              <a:t>Prefabs</a:t>
            </a:r>
            <a:r>
              <a:rPr lang="pt-BR" sz="2000" dirty="0" smtClean="0"/>
              <a:t> abaixo de </a:t>
            </a:r>
            <a:r>
              <a:rPr lang="pt-BR" sz="2000" dirty="0" err="1" smtClean="0"/>
              <a:t>Assets</a:t>
            </a:r>
            <a:endParaRPr lang="pt-BR" sz="2000" dirty="0" smtClean="0"/>
          </a:p>
          <a:p>
            <a:r>
              <a:rPr lang="pt-BR" sz="2000" dirty="0" smtClean="0"/>
              <a:t>Arraste o cubo que está em </a:t>
            </a:r>
            <a:r>
              <a:rPr lang="pt-BR" sz="2000" dirty="0" err="1" smtClean="0"/>
              <a:t>Hierarchy</a:t>
            </a:r>
            <a:r>
              <a:rPr lang="pt-BR" sz="2000" dirty="0" smtClean="0"/>
              <a:t> para dentro e </a:t>
            </a:r>
            <a:r>
              <a:rPr lang="pt-BR" sz="2000" dirty="0" err="1" smtClean="0"/>
              <a:t>Prefabs</a:t>
            </a:r>
            <a:endParaRPr lang="pt-BR" sz="2000" dirty="0" smtClean="0"/>
          </a:p>
          <a:p>
            <a:r>
              <a:rPr lang="pt-BR" sz="2000" dirty="0" smtClean="0"/>
              <a:t>A partir da pasta </a:t>
            </a:r>
            <a:r>
              <a:rPr lang="pt-BR" sz="2000" dirty="0" err="1" smtClean="0"/>
              <a:t>Prefabs</a:t>
            </a:r>
            <a:r>
              <a:rPr lang="pt-BR" sz="2000" dirty="0" smtClean="0"/>
              <a:t>, arraste quantos cubos quiser para a cena</a:t>
            </a:r>
          </a:p>
          <a:p>
            <a:r>
              <a:rPr lang="pt-BR" sz="2000" dirty="0" err="1" smtClean="0"/>
              <a:t>Obs</a:t>
            </a:r>
            <a:r>
              <a:rPr lang="pt-BR" sz="2000" dirty="0" smtClean="0"/>
              <a:t>: cada cubo será criado com Y=0. Você pode posicionar um dos cubos, selecioná-lo e clicar em </a:t>
            </a:r>
            <a:r>
              <a:rPr lang="pt-BR" sz="2000" dirty="0" err="1" smtClean="0"/>
              <a:t>Control</a:t>
            </a:r>
            <a:r>
              <a:rPr lang="pt-BR" sz="2000" dirty="0" smtClean="0"/>
              <a:t>+D que equivale a copiar e colar. O novo cubo ficará sobre o anterior, é necessário mudá-lo de posição.</a:t>
            </a:r>
            <a:endParaRPr lang="pt-BR" sz="2000" dirty="0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7026" y="3286130"/>
            <a:ext cx="2947982" cy="18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Tratando a Colisão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 classe </a:t>
            </a:r>
            <a:r>
              <a:rPr lang="pt-BR" dirty="0" err="1" smtClean="0"/>
              <a:t>MonoBehaviour</a:t>
            </a:r>
            <a:r>
              <a:rPr lang="pt-BR" dirty="0" smtClean="0"/>
              <a:t> possui o método </a:t>
            </a:r>
            <a:r>
              <a:rPr lang="pt-BR" dirty="0" err="1" smtClean="0"/>
              <a:t>OnTriggerEnter</a:t>
            </a:r>
            <a:r>
              <a:rPr lang="pt-BR" dirty="0" smtClean="0"/>
              <a:t>() que é chamado pelo evento de colisão</a:t>
            </a:r>
          </a:p>
          <a:p>
            <a:r>
              <a:rPr lang="pt-BR" dirty="0" smtClean="0"/>
              <a:t>Esse método recebe um objeto do tipo </a:t>
            </a:r>
            <a:r>
              <a:rPr lang="pt-BR" dirty="0" err="1" smtClean="0"/>
              <a:t>Collider</a:t>
            </a:r>
            <a:r>
              <a:rPr lang="pt-BR" dirty="0" smtClean="0"/>
              <a:t>, o qual possui um atributo </a:t>
            </a:r>
            <a:r>
              <a:rPr lang="pt-BR" dirty="0" err="1" smtClean="0"/>
              <a:t>gameObject</a:t>
            </a:r>
            <a:r>
              <a:rPr lang="pt-BR" dirty="0" smtClean="0"/>
              <a:t> que corresponde ao objeto que colidiu.</a:t>
            </a:r>
          </a:p>
          <a:p>
            <a:r>
              <a:rPr lang="pt-BR" dirty="0" smtClean="0"/>
              <a:t>O método </a:t>
            </a:r>
            <a:r>
              <a:rPr lang="pt-BR" dirty="0" err="1" smtClean="0"/>
              <a:t>Destroy</a:t>
            </a:r>
            <a:r>
              <a:rPr lang="pt-BR" dirty="0" smtClean="0"/>
              <a:t>() de </a:t>
            </a:r>
            <a:r>
              <a:rPr lang="pt-BR" dirty="0" err="1" smtClean="0"/>
              <a:t>MonoBehavior</a:t>
            </a:r>
            <a:r>
              <a:rPr lang="pt-BR" dirty="0" smtClean="0"/>
              <a:t> remove da tela o </a:t>
            </a:r>
            <a:r>
              <a:rPr lang="pt-BR" dirty="0" err="1" smtClean="0"/>
              <a:t>gameObject</a:t>
            </a:r>
            <a:r>
              <a:rPr lang="pt-BR" dirty="0" smtClean="0"/>
              <a:t> passado como parâmetro</a:t>
            </a:r>
          </a:p>
          <a:p>
            <a:r>
              <a:rPr lang="pt-BR" dirty="0" smtClean="0"/>
              <a:t>Veja código a seguir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MovimentaBolinha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private</a:t>
            </a:r>
            <a:r>
              <a:rPr lang="pt-BR" dirty="0" smtClean="0"/>
              <a:t> </a:t>
            </a:r>
            <a:r>
              <a:rPr lang="pt-BR" dirty="0" err="1" smtClean="0"/>
              <a:t>Rigidbody</a:t>
            </a:r>
            <a:r>
              <a:rPr lang="pt-BR" dirty="0" smtClean="0"/>
              <a:t> </a:t>
            </a:r>
            <a:r>
              <a:rPr lang="pt-BR" dirty="0" err="1" smtClean="0"/>
              <a:t>rb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float</a:t>
            </a:r>
            <a:r>
              <a:rPr lang="pt-BR" dirty="0" smtClean="0"/>
              <a:t> velocidade = 1;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</a:t>
            </a:r>
            <a:r>
              <a:rPr lang="pt-BR" dirty="0" smtClean="0"/>
              <a:t> = </a:t>
            </a:r>
            <a:r>
              <a:rPr lang="pt-BR" dirty="0" err="1" smtClean="0"/>
              <a:t>this</a:t>
            </a:r>
            <a:r>
              <a:rPr lang="pt-BR" dirty="0" smtClean="0"/>
              <a:t>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&gt;();</a:t>
            </a:r>
          </a:p>
          <a:p>
            <a:pPr>
              <a:buNone/>
            </a:pPr>
            <a:r>
              <a:rPr lang="pt-BR" dirty="0" smtClean="0"/>
              <a:t> 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 {</a:t>
            </a:r>
          </a:p>
          <a:p>
            <a:pPr>
              <a:buNone/>
            </a:pPr>
            <a:r>
              <a:rPr lang="pt-BR" dirty="0" smtClean="0"/>
              <a:t>        Vector3 move = </a:t>
            </a:r>
            <a:r>
              <a:rPr lang="pt-BR" dirty="0" err="1" smtClean="0"/>
              <a:t>new</a:t>
            </a: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                                     Vector3(Input.</a:t>
            </a:r>
            <a:r>
              <a:rPr lang="pt-BR" dirty="0" err="1" smtClean="0"/>
              <a:t>GetAxis</a:t>
            </a:r>
            <a:r>
              <a:rPr lang="pt-BR" dirty="0" smtClean="0"/>
              <a:t>("Horizontal"),0,Input.</a:t>
            </a:r>
            <a:r>
              <a:rPr lang="pt-BR" dirty="0" err="1" smtClean="0"/>
              <a:t>GetAxis</a:t>
            </a:r>
            <a:r>
              <a:rPr lang="pt-BR" dirty="0" smtClean="0"/>
              <a:t>("Vertical"));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rb.AddForce</a:t>
            </a:r>
            <a:r>
              <a:rPr lang="pt-BR" dirty="0" smtClean="0"/>
              <a:t>(move * velocidade);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    </a:t>
            </a:r>
            <a:r>
              <a:rPr lang="pt-BR" dirty="0" err="1" smtClean="0">
                <a:solidFill>
                  <a:srgbClr val="FF0000"/>
                </a:solidFill>
              </a:rPr>
              <a:t>void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OnTriggerEnter</a:t>
            </a: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 err="1" smtClean="0">
                <a:solidFill>
                  <a:srgbClr val="FF0000"/>
                </a:solidFill>
              </a:rPr>
              <a:t>Collider</a:t>
            </a:r>
            <a:r>
              <a:rPr lang="pt-BR" dirty="0" smtClean="0">
                <a:solidFill>
                  <a:srgbClr val="FF0000"/>
                </a:solidFill>
              </a:rPr>
              <a:t> outro){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Destroy</a:t>
            </a:r>
            <a:r>
              <a:rPr lang="pt-BR" dirty="0" smtClean="0">
                <a:solidFill>
                  <a:srgbClr val="FF0000"/>
                </a:solidFill>
              </a:rPr>
              <a:t>(outro.</a:t>
            </a:r>
            <a:r>
              <a:rPr lang="pt-BR" dirty="0" err="1" smtClean="0">
                <a:solidFill>
                  <a:srgbClr val="FF0000"/>
                </a:solidFill>
              </a:rPr>
              <a:t>gameObject</a:t>
            </a:r>
            <a:r>
              <a:rPr lang="pt-BR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214942" y="214296"/>
            <a:ext cx="350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solidFill>
                  <a:srgbClr val="FF0000"/>
                </a:solidFill>
              </a:rPr>
              <a:t>Importante: Selecione o </a:t>
            </a:r>
            <a:r>
              <a:rPr lang="pt-BR" dirty="0" err="1" smtClean="0">
                <a:solidFill>
                  <a:srgbClr val="FF0000"/>
                </a:solidFill>
              </a:rPr>
              <a:t>Asset</a:t>
            </a:r>
            <a:r>
              <a:rPr lang="pt-BR" dirty="0" smtClean="0">
                <a:solidFill>
                  <a:srgbClr val="FF0000"/>
                </a:solidFill>
              </a:rPr>
              <a:t> do cubo em </a:t>
            </a:r>
            <a:r>
              <a:rPr lang="pt-BR" i="1" dirty="0" smtClean="0">
                <a:solidFill>
                  <a:srgbClr val="FF0000"/>
                </a:solidFill>
              </a:rPr>
              <a:t>Project </a:t>
            </a:r>
            <a:r>
              <a:rPr lang="pt-BR" dirty="0" smtClean="0">
                <a:solidFill>
                  <a:srgbClr val="FF0000"/>
                </a:solidFill>
              </a:rPr>
              <a:t>e marque a opção </a:t>
            </a:r>
            <a:r>
              <a:rPr lang="pt-BR" dirty="0" err="1" smtClean="0">
                <a:solidFill>
                  <a:srgbClr val="FF0000"/>
                </a:solidFill>
              </a:rPr>
              <a:t>isTrigger</a:t>
            </a:r>
            <a:r>
              <a:rPr lang="pt-BR" dirty="0" smtClean="0">
                <a:solidFill>
                  <a:srgbClr val="FF0000"/>
                </a:solidFill>
              </a:rPr>
              <a:t> que está em Box </a:t>
            </a:r>
            <a:r>
              <a:rPr lang="pt-BR" dirty="0" err="1" smtClean="0">
                <a:solidFill>
                  <a:srgbClr val="FF0000"/>
                </a:solidFill>
              </a:rPr>
              <a:t>Collider</a:t>
            </a:r>
            <a:r>
              <a:rPr lang="pt-BR" dirty="0" smtClean="0">
                <a:solidFill>
                  <a:srgbClr val="FF0000"/>
                </a:solidFill>
              </a:rPr>
              <a:t>. </a:t>
            </a:r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04122" y="1582504"/>
            <a:ext cx="25527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Conector de seta reta 7"/>
          <p:cNvCxnSpPr>
            <a:stCxn id="4" idx="2"/>
          </p:cNvCxnSpPr>
          <p:nvPr/>
        </p:nvCxnSpPr>
        <p:spPr>
          <a:xfrm rot="16200000" flipH="1">
            <a:off x="6551722" y="1551076"/>
            <a:ext cx="934060" cy="10715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5429256" y="4500576"/>
            <a:ext cx="314327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Execute o Jogo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Organize a Cena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Jogo no qual a bolinha é controlada pelo teclado e coleta itens que estão sobre o plano</a:t>
            </a:r>
          </a:p>
          <a:p>
            <a:r>
              <a:rPr lang="pt-BR" dirty="0" smtClean="0"/>
              <a:t>Crie um novo projeto chamado Jogo da Bolinha</a:t>
            </a:r>
          </a:p>
          <a:p>
            <a:r>
              <a:rPr lang="pt-BR" dirty="0" smtClean="0"/>
              <a:t>Insira:</a:t>
            </a:r>
          </a:p>
          <a:p>
            <a:pPr lvl="1"/>
            <a:r>
              <a:rPr lang="pt-BR" dirty="0" smtClean="0"/>
              <a:t>Um plano (</a:t>
            </a:r>
            <a:r>
              <a:rPr lang="pt-BR" dirty="0" err="1" smtClean="0"/>
              <a:t>GameObject</a:t>
            </a:r>
            <a:r>
              <a:rPr lang="pt-BR" dirty="0" smtClean="0">
                <a:sym typeface="Wingdings" pitchFamily="2" charset="2"/>
              </a:rPr>
              <a:t>3D </a:t>
            </a:r>
            <a:r>
              <a:rPr lang="pt-BR" dirty="0" err="1" smtClean="0">
                <a:sym typeface="Wingdings" pitchFamily="2" charset="2"/>
              </a:rPr>
              <a:t>Object</a:t>
            </a:r>
            <a:r>
              <a:rPr lang="pt-BR" dirty="0" smtClean="0">
                <a:sym typeface="Wingdings" pitchFamily="2" charset="2"/>
              </a:rPr>
              <a:t>Plane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Uma esfera (</a:t>
            </a:r>
            <a:r>
              <a:rPr lang="pt-BR" dirty="0" err="1" smtClean="0"/>
              <a:t>GameObject</a:t>
            </a:r>
            <a:r>
              <a:rPr lang="pt-BR" dirty="0" smtClean="0">
                <a:sym typeface="Wingdings" pitchFamily="2" charset="2"/>
              </a:rPr>
              <a:t>3D </a:t>
            </a:r>
            <a:r>
              <a:rPr lang="pt-BR" dirty="0" err="1" smtClean="0">
                <a:sym typeface="Wingdings" pitchFamily="2" charset="2"/>
              </a:rPr>
              <a:t>Object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err="1" smtClean="0">
                <a:sym typeface="Wingdings" pitchFamily="2" charset="2"/>
              </a:rPr>
              <a:t>Sphere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Criando Marcações (</a:t>
            </a:r>
            <a:r>
              <a:rPr lang="pt-BR" dirty="0" err="1" smtClean="0"/>
              <a:t>tags</a:t>
            </a:r>
            <a:r>
              <a:rPr lang="pt-BR" dirty="0" smtClean="0"/>
              <a:t>) para os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1"/>
            <a:ext cx="3686172" cy="339447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Selecione o </a:t>
            </a:r>
            <a:r>
              <a:rPr lang="pt-BR" sz="2400" dirty="0" err="1" smtClean="0"/>
              <a:t>Asset</a:t>
            </a:r>
            <a:r>
              <a:rPr lang="pt-BR" sz="2400" dirty="0" smtClean="0"/>
              <a:t> do cubo em Project</a:t>
            </a:r>
          </a:p>
          <a:p>
            <a:r>
              <a:rPr lang="pt-BR" sz="2400" dirty="0" smtClean="0"/>
              <a:t>Adicione uma nova </a:t>
            </a:r>
            <a:r>
              <a:rPr lang="pt-BR" sz="2400" dirty="0" err="1" smtClean="0"/>
              <a:t>tag</a:t>
            </a:r>
            <a:r>
              <a:rPr lang="pt-BR" sz="2400" dirty="0" smtClean="0"/>
              <a:t> chamada Item</a:t>
            </a:r>
          </a:p>
          <a:p>
            <a:r>
              <a:rPr lang="pt-BR" sz="2400" dirty="0" smtClean="0"/>
              <a:t>Associe o </a:t>
            </a:r>
            <a:r>
              <a:rPr lang="pt-BR" sz="2400" dirty="0" err="1" smtClean="0"/>
              <a:t>Asset</a:t>
            </a:r>
            <a:r>
              <a:rPr lang="pt-BR" sz="2400" dirty="0" smtClean="0"/>
              <a:t> do cubo à </a:t>
            </a:r>
            <a:r>
              <a:rPr lang="pt-BR" sz="2400" dirty="0" err="1" smtClean="0"/>
              <a:t>tag</a:t>
            </a:r>
            <a:r>
              <a:rPr lang="pt-BR" sz="2400" dirty="0" smtClean="0"/>
              <a:t> Item</a:t>
            </a:r>
          </a:p>
          <a:p>
            <a:r>
              <a:rPr lang="pt-BR" sz="2400" dirty="0" smtClean="0"/>
              <a:t>Modifique o código ...</a:t>
            </a:r>
          </a:p>
          <a:p>
            <a:endParaRPr lang="pt-BR" sz="2400" dirty="0"/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1285866"/>
            <a:ext cx="23336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4071955"/>
            <a:ext cx="44577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1285866"/>
            <a:ext cx="25146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6072198" y="127372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857884" y="40719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8786842" y="127498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FF00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MovimentaBolinha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private</a:t>
            </a:r>
            <a:r>
              <a:rPr lang="pt-BR" dirty="0" smtClean="0"/>
              <a:t> </a:t>
            </a:r>
            <a:r>
              <a:rPr lang="pt-BR" dirty="0" err="1" smtClean="0"/>
              <a:t>Rigidbody</a:t>
            </a:r>
            <a:r>
              <a:rPr lang="pt-BR" dirty="0" smtClean="0"/>
              <a:t> </a:t>
            </a:r>
            <a:r>
              <a:rPr lang="pt-BR" dirty="0" err="1" smtClean="0"/>
              <a:t>rb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float</a:t>
            </a:r>
            <a:r>
              <a:rPr lang="pt-BR" dirty="0" smtClean="0"/>
              <a:t> velocidade = 1;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</a:t>
            </a:r>
            <a:r>
              <a:rPr lang="pt-BR" dirty="0" smtClean="0"/>
              <a:t> = </a:t>
            </a:r>
            <a:r>
              <a:rPr lang="pt-BR" dirty="0" err="1" smtClean="0"/>
              <a:t>this</a:t>
            </a:r>
            <a:r>
              <a:rPr lang="pt-BR" dirty="0" smtClean="0"/>
              <a:t>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(){</a:t>
            </a:r>
          </a:p>
          <a:p>
            <a:pPr>
              <a:buNone/>
            </a:pPr>
            <a:r>
              <a:rPr lang="pt-BR" dirty="0" smtClean="0"/>
              <a:t>        Vector3 move = </a:t>
            </a:r>
            <a:r>
              <a:rPr lang="pt-BR" dirty="0" err="1" smtClean="0"/>
              <a:t>new</a:t>
            </a:r>
            <a:r>
              <a:rPr lang="pt-BR" dirty="0" smtClean="0"/>
              <a:t> Vector3(Input.</a:t>
            </a:r>
            <a:r>
              <a:rPr lang="pt-BR" dirty="0" err="1" smtClean="0"/>
              <a:t>GetAxis</a:t>
            </a:r>
            <a:r>
              <a:rPr lang="pt-BR" dirty="0" smtClean="0"/>
              <a:t>("Horizontal"),0,Input.</a:t>
            </a:r>
            <a:r>
              <a:rPr lang="pt-BR" dirty="0" err="1" smtClean="0"/>
              <a:t>GetAxis</a:t>
            </a:r>
            <a:r>
              <a:rPr lang="pt-BR" dirty="0" smtClean="0"/>
              <a:t>("Vertical"));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rb.AddForce</a:t>
            </a:r>
            <a:r>
              <a:rPr lang="pt-BR" dirty="0" smtClean="0"/>
              <a:t>(move * velocidade);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OnTriggerEnter</a:t>
            </a:r>
            <a:r>
              <a:rPr lang="pt-BR" dirty="0" smtClean="0"/>
              <a:t>(</a:t>
            </a:r>
            <a:r>
              <a:rPr lang="pt-BR" dirty="0" err="1" smtClean="0"/>
              <a:t>Collider</a:t>
            </a:r>
            <a:r>
              <a:rPr lang="pt-BR" dirty="0" smtClean="0"/>
              <a:t> outro){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(outro.</a:t>
            </a:r>
            <a:r>
              <a:rPr lang="pt-BR" dirty="0" err="1" smtClean="0"/>
              <a:t>gameObject</a:t>
            </a:r>
            <a:r>
              <a:rPr lang="pt-BR" dirty="0" smtClean="0"/>
              <a:t>.</a:t>
            </a:r>
            <a:r>
              <a:rPr lang="pt-BR" dirty="0" err="1" smtClean="0"/>
              <a:t>CompareTag</a:t>
            </a:r>
            <a:r>
              <a:rPr lang="pt-BR" dirty="0" smtClean="0"/>
              <a:t>("Item")) {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Destroy</a:t>
            </a:r>
            <a:r>
              <a:rPr lang="pt-BR" dirty="0" smtClean="0"/>
              <a:t>(outro.</a:t>
            </a:r>
            <a:r>
              <a:rPr lang="pt-BR" dirty="0" err="1" smtClean="0"/>
              <a:t>gameObject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         }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Inserindo Um </a:t>
            </a:r>
            <a:r>
              <a:rPr lang="pt-BR" dirty="0" err="1" smtClean="0"/>
              <a:t>Particle</a:t>
            </a:r>
            <a:r>
              <a:rPr lang="pt-BR" dirty="0" smtClean="0"/>
              <a:t> System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5829312" cy="3800491"/>
          </a:xfrm>
        </p:spPr>
        <p:txBody>
          <a:bodyPr>
            <a:normAutofit fontScale="70000" lnSpcReduction="20000"/>
          </a:bodyPr>
          <a:lstStyle/>
          <a:p>
            <a:r>
              <a:rPr lang="pt-BR" dirty="0" err="1" smtClean="0"/>
              <a:t>Particle</a:t>
            </a:r>
            <a:r>
              <a:rPr lang="pt-BR" dirty="0" smtClean="0"/>
              <a:t> System é um efeito</a:t>
            </a:r>
          </a:p>
          <a:p>
            <a:r>
              <a:rPr lang="pt-BR" dirty="0" smtClean="0"/>
              <a:t>Vamos inserir, configurar e transformá-lo em </a:t>
            </a:r>
            <a:r>
              <a:rPr lang="pt-BR" dirty="0" err="1" smtClean="0"/>
              <a:t>Prefab</a:t>
            </a:r>
            <a:endParaRPr lang="pt-BR" dirty="0" smtClean="0"/>
          </a:p>
          <a:p>
            <a:r>
              <a:rPr lang="pt-BR" dirty="0" smtClean="0"/>
              <a:t>Insira em </a:t>
            </a:r>
            <a:r>
              <a:rPr lang="pt-BR" dirty="0" err="1" smtClean="0"/>
              <a:t>GameObject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err="1" smtClean="0">
                <a:sym typeface="Wingdings" pitchFamily="2" charset="2"/>
              </a:rPr>
              <a:t>Effect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err="1" smtClean="0">
                <a:sym typeface="Wingdings" pitchFamily="2" charset="2"/>
              </a:rPr>
              <a:t>Particle</a:t>
            </a:r>
            <a:r>
              <a:rPr lang="pt-BR" dirty="0" smtClean="0">
                <a:sym typeface="Wingdings" pitchFamily="2" charset="2"/>
              </a:rPr>
              <a:t> System</a:t>
            </a:r>
          </a:p>
          <a:p>
            <a:r>
              <a:rPr lang="pt-BR" dirty="0" smtClean="0">
                <a:sym typeface="Wingdings" pitchFamily="2" charset="2"/>
              </a:rPr>
              <a:t>Modifique de acordo com a figura</a:t>
            </a:r>
          </a:p>
          <a:p>
            <a:r>
              <a:rPr lang="pt-BR" dirty="0" smtClean="0">
                <a:sym typeface="Wingdings" pitchFamily="2" charset="2"/>
              </a:rPr>
              <a:t>Arraste o </a:t>
            </a:r>
            <a:r>
              <a:rPr lang="pt-BR" dirty="0" err="1" smtClean="0">
                <a:sym typeface="Wingdings" pitchFamily="2" charset="2"/>
              </a:rPr>
              <a:t>Particle</a:t>
            </a:r>
            <a:r>
              <a:rPr lang="pt-BR" dirty="0" smtClean="0">
                <a:sym typeface="Wingdings" pitchFamily="2" charset="2"/>
              </a:rPr>
              <a:t> System para a pasta </a:t>
            </a:r>
            <a:r>
              <a:rPr lang="pt-BR" dirty="0" err="1" smtClean="0">
                <a:sym typeface="Wingdings" pitchFamily="2" charset="2"/>
              </a:rPr>
              <a:t>Prefabs</a:t>
            </a:r>
            <a:r>
              <a:rPr lang="pt-BR" dirty="0" smtClean="0">
                <a:sym typeface="Wingdings" pitchFamily="2" charset="2"/>
              </a:rPr>
              <a:t> em Project</a:t>
            </a:r>
          </a:p>
          <a:p>
            <a:r>
              <a:rPr lang="pt-BR" dirty="0" smtClean="0">
                <a:sym typeface="Wingdings" pitchFamily="2" charset="2"/>
              </a:rPr>
              <a:t>Apague o </a:t>
            </a:r>
            <a:r>
              <a:rPr lang="pt-BR" dirty="0" err="1" smtClean="0">
                <a:sym typeface="Wingdings" pitchFamily="2" charset="2"/>
              </a:rPr>
              <a:t>Particle</a:t>
            </a:r>
            <a:r>
              <a:rPr lang="pt-BR" dirty="0" smtClean="0">
                <a:sym typeface="Wingdings" pitchFamily="2" charset="2"/>
              </a:rPr>
              <a:t> System que está em </a:t>
            </a:r>
            <a:r>
              <a:rPr lang="pt-BR" dirty="0" err="1" smtClean="0">
                <a:sym typeface="Wingdings" pitchFamily="2" charset="2"/>
              </a:rPr>
              <a:t>Hierarchy</a:t>
            </a:r>
            <a:endParaRPr lang="pt-BR" dirty="0" smtClean="0">
              <a:sym typeface="Wingdings" pitchFamily="2" charset="2"/>
            </a:endParaRPr>
          </a:p>
          <a:p>
            <a:r>
              <a:rPr lang="pt-BR" dirty="0" smtClean="0">
                <a:sym typeface="Wingdings" pitchFamily="2" charset="2"/>
              </a:rPr>
              <a:t>Modifique o código para ...</a:t>
            </a:r>
            <a:endParaRPr lang="pt-BR" dirty="0"/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357304"/>
            <a:ext cx="24955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Conector de seta reta 7"/>
          <p:cNvCxnSpPr/>
          <p:nvPr/>
        </p:nvCxnSpPr>
        <p:spPr>
          <a:xfrm>
            <a:off x="6000760" y="2126114"/>
            <a:ext cx="21431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6011646" y="2275112"/>
            <a:ext cx="21431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>
            <a:off x="6022532" y="2691266"/>
            <a:ext cx="21431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MovimentaBolinha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private</a:t>
            </a:r>
            <a:r>
              <a:rPr lang="pt-BR" dirty="0" smtClean="0"/>
              <a:t> </a:t>
            </a:r>
            <a:r>
              <a:rPr lang="pt-BR" dirty="0" err="1" smtClean="0"/>
              <a:t>Rigidbody</a:t>
            </a:r>
            <a:r>
              <a:rPr lang="pt-BR" dirty="0" smtClean="0"/>
              <a:t> </a:t>
            </a:r>
            <a:r>
              <a:rPr lang="pt-BR" dirty="0" err="1" smtClean="0"/>
              <a:t>rb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float</a:t>
            </a:r>
            <a:r>
              <a:rPr lang="pt-BR" dirty="0" smtClean="0"/>
              <a:t> velocidade = 1;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public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GameObject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particulas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</a:t>
            </a:r>
            <a:r>
              <a:rPr lang="pt-BR" dirty="0" smtClean="0"/>
              <a:t> = </a:t>
            </a:r>
            <a:r>
              <a:rPr lang="pt-BR" dirty="0" err="1" smtClean="0"/>
              <a:t>this</a:t>
            </a:r>
            <a:r>
              <a:rPr lang="pt-BR" dirty="0" smtClean="0"/>
              <a:t>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(){</a:t>
            </a:r>
          </a:p>
          <a:p>
            <a:pPr>
              <a:buNone/>
            </a:pPr>
            <a:r>
              <a:rPr lang="pt-BR" dirty="0" smtClean="0"/>
              <a:t>        Vector3 move = </a:t>
            </a:r>
            <a:r>
              <a:rPr lang="pt-BR" dirty="0" err="1" smtClean="0"/>
              <a:t>new</a:t>
            </a:r>
            <a:r>
              <a:rPr lang="pt-BR" dirty="0" smtClean="0"/>
              <a:t> Vector3(Input.</a:t>
            </a:r>
            <a:r>
              <a:rPr lang="pt-BR" dirty="0" err="1" smtClean="0"/>
              <a:t>GetAxis</a:t>
            </a:r>
            <a:r>
              <a:rPr lang="pt-BR" dirty="0" smtClean="0"/>
              <a:t>("Horizontal"),0,Input.</a:t>
            </a:r>
            <a:r>
              <a:rPr lang="pt-BR" dirty="0" err="1" smtClean="0"/>
              <a:t>GetAxis</a:t>
            </a:r>
            <a:r>
              <a:rPr lang="pt-BR" dirty="0" smtClean="0"/>
              <a:t>("Vertical"));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rb.AddForce</a:t>
            </a:r>
            <a:r>
              <a:rPr lang="pt-BR" dirty="0" smtClean="0"/>
              <a:t>(move * velocidade);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OnTriggerEnter</a:t>
            </a:r>
            <a:r>
              <a:rPr lang="pt-BR" dirty="0" smtClean="0"/>
              <a:t>(</a:t>
            </a:r>
            <a:r>
              <a:rPr lang="pt-BR" dirty="0" err="1" smtClean="0"/>
              <a:t>Collider</a:t>
            </a:r>
            <a:r>
              <a:rPr lang="pt-BR" dirty="0" smtClean="0"/>
              <a:t> outro){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(outro.</a:t>
            </a:r>
            <a:r>
              <a:rPr lang="pt-BR" dirty="0" err="1" smtClean="0"/>
              <a:t>gameObject</a:t>
            </a:r>
            <a:r>
              <a:rPr lang="pt-BR" dirty="0" smtClean="0"/>
              <a:t>.</a:t>
            </a:r>
            <a:r>
              <a:rPr lang="pt-BR" dirty="0" err="1" smtClean="0"/>
              <a:t>CompareTag</a:t>
            </a:r>
            <a:r>
              <a:rPr lang="pt-BR" dirty="0" smtClean="0"/>
              <a:t>("Item"))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>
                <a:solidFill>
                  <a:srgbClr val="FF0000"/>
                </a:solidFill>
              </a:rPr>
              <a:t>Instantiate</a:t>
            </a: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 err="1" smtClean="0">
                <a:solidFill>
                  <a:srgbClr val="FF0000"/>
                </a:solidFill>
              </a:rPr>
              <a:t>particulas</a:t>
            </a:r>
            <a:r>
              <a:rPr lang="pt-BR" dirty="0" smtClean="0">
                <a:solidFill>
                  <a:srgbClr val="FF0000"/>
                </a:solidFill>
              </a:rPr>
              <a:t>, outro.</a:t>
            </a:r>
            <a:r>
              <a:rPr lang="pt-BR" dirty="0" err="1" smtClean="0">
                <a:solidFill>
                  <a:srgbClr val="FF0000"/>
                </a:solidFill>
              </a:rPr>
              <a:t>gameObject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transform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position</a:t>
            </a:r>
            <a:r>
              <a:rPr lang="pt-BR" dirty="0" smtClean="0">
                <a:solidFill>
                  <a:srgbClr val="FF0000"/>
                </a:solidFill>
              </a:rPr>
              <a:t>, </a:t>
            </a:r>
            <a:r>
              <a:rPr lang="pt-BR" dirty="0" err="1" smtClean="0">
                <a:solidFill>
                  <a:srgbClr val="FF0000"/>
                </a:solidFill>
              </a:rPr>
              <a:t>Quaternion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identity</a:t>
            </a:r>
            <a:r>
              <a:rPr lang="pt-BR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Destroy</a:t>
            </a:r>
            <a:r>
              <a:rPr lang="pt-BR" dirty="0" smtClean="0"/>
              <a:t>(outro.</a:t>
            </a:r>
            <a:r>
              <a:rPr lang="pt-BR" dirty="0" err="1" smtClean="0"/>
              <a:t>gameObject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Inserindo Um </a:t>
            </a:r>
            <a:r>
              <a:rPr lang="pt-BR" dirty="0" err="1" smtClean="0"/>
              <a:t>Particle</a:t>
            </a:r>
            <a:r>
              <a:rPr lang="pt-BR" dirty="0" smtClean="0"/>
              <a:t> System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 </a:t>
            </a:r>
            <a:r>
              <a:rPr lang="pt-BR" dirty="0" err="1" smtClean="0"/>
              <a:t>Unity</a:t>
            </a:r>
            <a:r>
              <a:rPr lang="pt-BR" dirty="0" smtClean="0"/>
              <a:t>, associe o </a:t>
            </a:r>
            <a:r>
              <a:rPr lang="pt-BR" dirty="0" err="1" smtClean="0"/>
              <a:t>Asset</a:t>
            </a:r>
            <a:r>
              <a:rPr lang="pt-BR" dirty="0" smtClean="0"/>
              <a:t> </a:t>
            </a:r>
            <a:r>
              <a:rPr lang="pt-BR" dirty="0" err="1" smtClean="0"/>
              <a:t>Particle</a:t>
            </a:r>
            <a:r>
              <a:rPr lang="pt-BR" dirty="0" smtClean="0"/>
              <a:t> System ao atributo partícula da esfera</a:t>
            </a:r>
          </a:p>
          <a:p>
            <a:endParaRPr lang="pt-B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714626"/>
            <a:ext cx="25908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7726" y="2714626"/>
            <a:ext cx="25812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Conector de seta reta 6"/>
          <p:cNvCxnSpPr/>
          <p:nvPr/>
        </p:nvCxnSpPr>
        <p:spPr>
          <a:xfrm>
            <a:off x="2571736" y="3429006"/>
            <a:ext cx="40005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2571736" y="4000510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FF0000"/>
                </a:solidFill>
              </a:rPr>
              <a:t>Execute o jogo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Gerenciamento de 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Cada objeto na cena é um objeto da memória</a:t>
            </a:r>
          </a:p>
          <a:p>
            <a:r>
              <a:rPr lang="pt-BR" dirty="0" smtClean="0"/>
              <a:t>Um número grande de objetos pode comprometer o desempenho do jogo</a:t>
            </a:r>
          </a:p>
          <a:p>
            <a:r>
              <a:rPr lang="pt-BR" dirty="0" smtClean="0"/>
              <a:t>O método </a:t>
            </a:r>
            <a:r>
              <a:rPr lang="pt-BR" dirty="0" err="1" smtClean="0"/>
              <a:t>Destroy</a:t>
            </a:r>
            <a:r>
              <a:rPr lang="pt-BR" dirty="0" smtClean="0"/>
              <a:t>() remove o objeto da tela e da memória</a:t>
            </a:r>
          </a:p>
          <a:p>
            <a:r>
              <a:rPr lang="pt-BR" dirty="0" smtClean="0"/>
              <a:t>Todo objeto que não aparece deve ser destruído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Gerenciamento de 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 jogo que estamos desenvolvendo, cada </a:t>
            </a:r>
            <a:r>
              <a:rPr lang="pt-BR" dirty="0" err="1" smtClean="0"/>
              <a:t>Particle</a:t>
            </a:r>
            <a:r>
              <a:rPr lang="pt-BR" dirty="0" smtClean="0"/>
              <a:t> System é instanciado e não é apagado</a:t>
            </a:r>
          </a:p>
          <a:p>
            <a:r>
              <a:rPr lang="pt-BR" dirty="0" smtClean="0"/>
              <a:t>Veja resultado após a execução do jogo</a:t>
            </a:r>
            <a:endParaRPr lang="pt-BR" dirty="0"/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924192"/>
            <a:ext cx="226695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have esquerda 4"/>
          <p:cNvSpPr/>
          <p:nvPr/>
        </p:nvSpPr>
        <p:spPr>
          <a:xfrm>
            <a:off x="6000760" y="4099858"/>
            <a:ext cx="214314" cy="714380"/>
          </a:xfrm>
          <a:prstGeom prst="leftBrac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1000100" y="4067200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Objetos que ocupam memória sem aparecer na tela</a:t>
            </a:r>
          </a:p>
        </p:txBody>
      </p:sp>
      <p:cxnSp>
        <p:nvCxnSpPr>
          <p:cNvPr id="8" name="Conector de seta reta 7"/>
          <p:cNvCxnSpPr>
            <a:stCxn id="6" idx="3"/>
            <a:endCxn id="5" idx="1"/>
          </p:cNvCxnSpPr>
          <p:nvPr/>
        </p:nvCxnSpPr>
        <p:spPr>
          <a:xfrm flipV="1">
            <a:off x="3929058" y="4457048"/>
            <a:ext cx="2071702" cy="718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Gerenciamento de 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800" dirty="0" smtClean="0"/>
              <a:t>Para apagar um </a:t>
            </a:r>
            <a:r>
              <a:rPr lang="pt-BR" sz="1800" dirty="0" err="1" smtClean="0"/>
              <a:t>Particle</a:t>
            </a:r>
            <a:r>
              <a:rPr lang="pt-BR" sz="1800" dirty="0" smtClean="0"/>
              <a:t> System após ser exibido, crie o seguinte código e associe ao </a:t>
            </a:r>
            <a:r>
              <a:rPr lang="pt-BR" sz="1800" dirty="0" err="1" smtClean="0"/>
              <a:t>Prefab</a:t>
            </a:r>
            <a:r>
              <a:rPr lang="pt-BR" sz="1800" dirty="0" smtClean="0"/>
              <a:t> do </a:t>
            </a:r>
            <a:r>
              <a:rPr lang="pt-BR" sz="1800" dirty="0" err="1" smtClean="0"/>
              <a:t>Particle</a:t>
            </a:r>
            <a:r>
              <a:rPr lang="pt-BR" sz="1800" dirty="0" smtClean="0"/>
              <a:t> System:</a:t>
            </a:r>
          </a:p>
          <a:p>
            <a:pPr marL="1790700">
              <a:buNone/>
            </a:pPr>
            <a:r>
              <a:rPr lang="pt-BR" sz="1800" dirty="0" err="1" smtClean="0"/>
              <a:t>public</a:t>
            </a:r>
            <a:r>
              <a:rPr lang="pt-BR" sz="1800" dirty="0" smtClean="0"/>
              <a:t> </a:t>
            </a:r>
            <a:r>
              <a:rPr lang="pt-BR" sz="1800" dirty="0" err="1" smtClean="0"/>
              <a:t>class</a:t>
            </a:r>
            <a:r>
              <a:rPr lang="pt-BR" sz="1800" dirty="0" smtClean="0"/>
              <a:t> </a:t>
            </a:r>
            <a:r>
              <a:rPr lang="pt-BR" sz="1800" dirty="0" err="1" smtClean="0"/>
              <a:t>DestroiObjeto</a:t>
            </a:r>
            <a:r>
              <a:rPr lang="pt-BR" sz="1800" dirty="0" smtClean="0"/>
              <a:t> : </a:t>
            </a:r>
            <a:r>
              <a:rPr lang="pt-BR" sz="1800" dirty="0" err="1" smtClean="0"/>
              <a:t>MonoBehaviour</a:t>
            </a:r>
            <a:endParaRPr lang="pt-BR" sz="1800" dirty="0" smtClean="0"/>
          </a:p>
          <a:p>
            <a:pPr marL="1790700">
              <a:buNone/>
            </a:pPr>
            <a:r>
              <a:rPr lang="pt-BR" sz="1800" dirty="0" smtClean="0"/>
              <a:t>{</a:t>
            </a:r>
          </a:p>
          <a:p>
            <a:pPr marL="1790700">
              <a:buNone/>
            </a:pPr>
            <a:r>
              <a:rPr lang="pt-BR" sz="1800" dirty="0" smtClean="0"/>
              <a:t>    </a:t>
            </a:r>
            <a:r>
              <a:rPr lang="pt-BR" sz="1800" dirty="0" err="1" smtClean="0"/>
              <a:t>void</a:t>
            </a:r>
            <a:r>
              <a:rPr lang="pt-BR" sz="1800" dirty="0" smtClean="0"/>
              <a:t> Start()    {</a:t>
            </a:r>
          </a:p>
          <a:p>
            <a:pPr marL="1790700">
              <a:buNone/>
            </a:pPr>
            <a:r>
              <a:rPr lang="pt-BR" sz="1800" dirty="0" smtClean="0"/>
              <a:t>        </a:t>
            </a:r>
            <a:r>
              <a:rPr lang="pt-BR" sz="1800" dirty="0" err="1" smtClean="0"/>
              <a:t>Invoke</a:t>
            </a:r>
            <a:r>
              <a:rPr lang="pt-BR" sz="1800" dirty="0" smtClean="0"/>
              <a:t>("</a:t>
            </a:r>
            <a:r>
              <a:rPr lang="pt-BR" sz="1800" dirty="0" err="1" smtClean="0"/>
              <a:t>ApagaObjeto</a:t>
            </a:r>
            <a:r>
              <a:rPr lang="pt-BR" sz="1800" dirty="0" smtClean="0"/>
              <a:t>",1.0f);    </a:t>
            </a:r>
          </a:p>
          <a:p>
            <a:pPr marL="1790700">
              <a:buNone/>
            </a:pPr>
            <a:r>
              <a:rPr lang="pt-BR" sz="1800" dirty="0" smtClean="0"/>
              <a:t>    }</a:t>
            </a:r>
          </a:p>
          <a:p>
            <a:pPr marL="1790700">
              <a:buNone/>
            </a:pPr>
            <a:r>
              <a:rPr lang="pt-BR" sz="1800" dirty="0" smtClean="0"/>
              <a:t>    </a:t>
            </a:r>
            <a:r>
              <a:rPr lang="pt-BR" sz="1800" dirty="0" err="1" smtClean="0"/>
              <a:t>void</a:t>
            </a:r>
            <a:r>
              <a:rPr lang="pt-BR" sz="1800" dirty="0" smtClean="0"/>
              <a:t> </a:t>
            </a:r>
            <a:r>
              <a:rPr lang="pt-BR" sz="1800" dirty="0" err="1" smtClean="0"/>
              <a:t>ApagaObjeto</a:t>
            </a:r>
            <a:r>
              <a:rPr lang="pt-BR" sz="1800" dirty="0" smtClean="0"/>
              <a:t>()    {</a:t>
            </a:r>
          </a:p>
          <a:p>
            <a:pPr marL="1790700">
              <a:buNone/>
            </a:pPr>
            <a:r>
              <a:rPr lang="pt-BR" sz="1800" dirty="0" smtClean="0"/>
              <a:t>        </a:t>
            </a:r>
            <a:r>
              <a:rPr lang="pt-BR" sz="1800" dirty="0" err="1" smtClean="0"/>
              <a:t>Destroy</a:t>
            </a:r>
            <a:r>
              <a:rPr lang="pt-BR" sz="1800" dirty="0" smtClean="0"/>
              <a:t>(</a:t>
            </a:r>
            <a:r>
              <a:rPr lang="pt-BR" sz="1800" dirty="0" err="1" smtClean="0"/>
              <a:t>this</a:t>
            </a:r>
            <a:r>
              <a:rPr lang="pt-BR" sz="1800" dirty="0" smtClean="0"/>
              <a:t>.</a:t>
            </a:r>
            <a:r>
              <a:rPr lang="pt-BR" sz="1800" dirty="0" err="1" smtClean="0"/>
              <a:t>gameObject</a:t>
            </a:r>
            <a:r>
              <a:rPr lang="pt-BR" sz="1800" dirty="0" smtClean="0"/>
              <a:t>);</a:t>
            </a:r>
          </a:p>
          <a:p>
            <a:pPr marL="1790700">
              <a:buNone/>
            </a:pPr>
            <a:r>
              <a:rPr lang="pt-BR" sz="1800" dirty="0" smtClean="0"/>
              <a:t>    }</a:t>
            </a:r>
          </a:p>
          <a:p>
            <a:pPr marL="1790700">
              <a:buNone/>
            </a:pPr>
            <a:r>
              <a:rPr lang="pt-BR" sz="1800" dirty="0" smtClean="0"/>
              <a:t>}</a:t>
            </a:r>
            <a:endParaRPr lang="pt-BR" sz="1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15040" y="2214560"/>
            <a:ext cx="3143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Chama o método </a:t>
            </a:r>
            <a:r>
              <a:rPr lang="pt-BR" dirty="0" err="1" smtClean="0">
                <a:solidFill>
                  <a:srgbClr val="FF0000"/>
                </a:solidFill>
              </a:rPr>
              <a:t>ApagaObjeto</a:t>
            </a:r>
            <a:r>
              <a:rPr lang="pt-BR" dirty="0" smtClean="0">
                <a:solidFill>
                  <a:srgbClr val="FF0000"/>
                </a:solidFill>
              </a:rPr>
              <a:t> após 1 segundo</a:t>
            </a:r>
          </a:p>
        </p:txBody>
      </p:sp>
      <p:cxnSp>
        <p:nvCxnSpPr>
          <p:cNvPr id="5" name="Conector de seta reta 4"/>
          <p:cNvCxnSpPr>
            <a:stCxn id="4" idx="1"/>
          </p:cNvCxnSpPr>
          <p:nvPr/>
        </p:nvCxnSpPr>
        <p:spPr>
          <a:xfrm rot="10800000" flipV="1">
            <a:off x="5072066" y="2537726"/>
            <a:ext cx="642974" cy="3912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5643603" y="3286130"/>
            <a:ext cx="3143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Remove um objeto da tela e da memória</a:t>
            </a:r>
          </a:p>
        </p:txBody>
      </p:sp>
      <p:cxnSp>
        <p:nvCxnSpPr>
          <p:cNvPr id="8" name="Conector de seta reta 7"/>
          <p:cNvCxnSpPr>
            <a:stCxn id="7" idx="1"/>
          </p:cNvCxnSpPr>
          <p:nvPr/>
        </p:nvCxnSpPr>
        <p:spPr>
          <a:xfrm rot="10800000" flipV="1">
            <a:off x="5000629" y="3609296"/>
            <a:ext cx="642974" cy="3912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9875" y="3448050"/>
            <a:ext cx="25241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 do Usuário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dirty="0" smtClean="0"/>
              <a:t>Insira um componente </a:t>
            </a:r>
            <a:r>
              <a:rPr lang="pt-BR" sz="2400" dirty="0" err="1" smtClean="0"/>
              <a:t>GameObject</a:t>
            </a:r>
            <a:r>
              <a:rPr lang="pt-BR" sz="2400" dirty="0" smtClean="0">
                <a:sym typeface="Wingdings" pitchFamily="2" charset="2"/>
              </a:rPr>
              <a:t>UI</a:t>
            </a:r>
            <a:r>
              <a:rPr lang="pt-BR" sz="2400" dirty="0" err="1" smtClean="0">
                <a:sym typeface="Wingdings" pitchFamily="2" charset="2"/>
              </a:rPr>
              <a:t>Text</a:t>
            </a:r>
            <a:r>
              <a:rPr lang="pt-BR" sz="2400" dirty="0" smtClean="0">
                <a:sym typeface="Wingdings" pitchFamily="2" charset="2"/>
              </a:rPr>
              <a:t> </a:t>
            </a:r>
            <a:r>
              <a:rPr lang="pt-BR" sz="2400" dirty="0" err="1" smtClean="0">
                <a:sym typeface="Wingdings" pitchFamily="2" charset="2"/>
              </a:rPr>
              <a:t>TextMeshPro</a:t>
            </a:r>
            <a:endParaRPr lang="pt-BR" sz="24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O texto será filho de </a:t>
            </a:r>
            <a:r>
              <a:rPr lang="pt-BR" sz="2000" dirty="0" err="1" smtClean="0">
                <a:sym typeface="Wingdings" pitchFamily="2" charset="2"/>
              </a:rPr>
              <a:t>Canvas</a:t>
            </a:r>
            <a:r>
              <a:rPr lang="pt-BR" sz="2000" dirty="0" smtClean="0">
                <a:sym typeface="Wingdings" pitchFamily="2" charset="2"/>
              </a:rPr>
              <a:t> em </a:t>
            </a:r>
            <a:r>
              <a:rPr lang="pt-BR" sz="2000" dirty="0" err="1" smtClean="0">
                <a:sym typeface="Wingdings" pitchFamily="2" charset="2"/>
              </a:rPr>
              <a:t>Hierarchy</a:t>
            </a:r>
            <a:r>
              <a:rPr lang="pt-BR" sz="2000" dirty="0" smtClean="0">
                <a:sym typeface="Wingdings" pitchFamily="2" charset="2"/>
              </a:rPr>
              <a:t> </a:t>
            </a:r>
          </a:p>
          <a:p>
            <a:pPr lvl="1"/>
            <a:r>
              <a:rPr lang="pt-BR" sz="2000" dirty="0" err="1" smtClean="0">
                <a:sym typeface="Wingdings" pitchFamily="2" charset="2"/>
              </a:rPr>
              <a:t>Canvas</a:t>
            </a:r>
            <a:r>
              <a:rPr lang="pt-BR" sz="2000" dirty="0" smtClean="0">
                <a:sym typeface="Wingdings" pitchFamily="2" charset="2"/>
              </a:rPr>
              <a:t> equivale à tela vista pelo usuário</a:t>
            </a:r>
          </a:p>
          <a:p>
            <a:r>
              <a:rPr lang="pt-BR" sz="2400" dirty="0" smtClean="0">
                <a:sym typeface="Wingdings" pitchFamily="2" charset="2"/>
              </a:rPr>
              <a:t>No </a:t>
            </a:r>
            <a:r>
              <a:rPr lang="pt-BR" sz="2400" dirty="0" err="1" smtClean="0">
                <a:sym typeface="Wingdings" pitchFamily="2" charset="2"/>
              </a:rPr>
              <a:t>Inspector</a:t>
            </a:r>
            <a:r>
              <a:rPr lang="pt-BR" sz="2400" dirty="0" smtClean="0">
                <a:sym typeface="Wingdings" pitchFamily="2" charset="2"/>
              </a:rPr>
              <a:t>, guia </a:t>
            </a:r>
            <a:r>
              <a:rPr lang="pt-BR" sz="2400" dirty="0" err="1" smtClean="0">
                <a:sym typeface="Wingdings" pitchFamily="2" charset="2"/>
              </a:rPr>
              <a:t>Text</a:t>
            </a:r>
            <a:r>
              <a:rPr lang="pt-BR" sz="2400" dirty="0" smtClean="0">
                <a:sym typeface="Wingdings" pitchFamily="2" charset="2"/>
              </a:rPr>
              <a:t>, mude o conteúdo do texto para “</a:t>
            </a:r>
            <a:r>
              <a:rPr lang="pt-BR" sz="2400" dirty="0" err="1" smtClean="0">
                <a:sym typeface="Wingdings" pitchFamily="2" charset="2"/>
              </a:rPr>
              <a:t>Score</a:t>
            </a:r>
            <a:r>
              <a:rPr lang="pt-BR" sz="2400" dirty="0" smtClean="0">
                <a:sym typeface="Wingdings" pitchFamily="2" charset="2"/>
              </a:rPr>
              <a:t>”</a:t>
            </a:r>
          </a:p>
          <a:p>
            <a:r>
              <a:rPr lang="pt-BR" sz="2400" dirty="0" smtClean="0">
                <a:sym typeface="Wingdings" pitchFamily="2" charset="2"/>
              </a:rPr>
              <a:t>Selecione </a:t>
            </a:r>
            <a:r>
              <a:rPr lang="pt-BR" sz="2400" dirty="0" err="1" smtClean="0">
                <a:sym typeface="Wingdings" pitchFamily="2" charset="2"/>
              </a:rPr>
              <a:t>Canvas</a:t>
            </a:r>
            <a:r>
              <a:rPr lang="pt-BR" sz="2400" dirty="0" smtClean="0">
                <a:sym typeface="Wingdings" pitchFamily="2" charset="2"/>
              </a:rPr>
              <a:t> e na guia </a:t>
            </a:r>
            <a:r>
              <a:rPr lang="pt-BR" sz="2400" dirty="0" err="1" smtClean="0">
                <a:sym typeface="Wingdings" pitchFamily="2" charset="2"/>
              </a:rPr>
              <a:t>Canvas</a:t>
            </a:r>
            <a:r>
              <a:rPr lang="pt-BR" sz="2400" dirty="0" smtClean="0">
                <a:sym typeface="Wingdings" pitchFamily="2" charset="2"/>
              </a:rPr>
              <a:t> altere:</a:t>
            </a:r>
          </a:p>
          <a:p>
            <a:pPr lvl="1"/>
            <a:r>
              <a:rPr lang="pt-BR" sz="2000" dirty="0" smtClean="0">
                <a:sym typeface="Wingdings" pitchFamily="2" charset="2"/>
              </a:rPr>
              <a:t>Render </a:t>
            </a:r>
            <a:r>
              <a:rPr lang="pt-BR" sz="2000" dirty="0" err="1" smtClean="0">
                <a:sym typeface="Wingdings" pitchFamily="2" charset="2"/>
              </a:rPr>
              <a:t>Mode</a:t>
            </a:r>
            <a:r>
              <a:rPr lang="pt-BR" sz="2000" dirty="0" smtClean="0">
                <a:sym typeface="Wingdings" pitchFamily="2" charset="2"/>
              </a:rPr>
              <a:t>: Screen </a:t>
            </a:r>
            <a:r>
              <a:rPr lang="pt-BR" sz="2000" dirty="0" err="1" smtClean="0">
                <a:sym typeface="Wingdings" pitchFamily="2" charset="2"/>
              </a:rPr>
              <a:t>Space</a:t>
            </a:r>
            <a:r>
              <a:rPr lang="pt-BR" sz="2000" dirty="0" smtClean="0">
                <a:sym typeface="Wingdings" pitchFamily="2" charset="2"/>
              </a:rPr>
              <a:t> </a:t>
            </a:r>
            <a:r>
              <a:rPr lang="pt-BR" sz="2000" dirty="0" err="1" smtClean="0">
                <a:sym typeface="Wingdings" pitchFamily="2" charset="2"/>
              </a:rPr>
              <a:t>Camera</a:t>
            </a:r>
            <a:endParaRPr lang="pt-BR" sz="20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Render </a:t>
            </a:r>
            <a:r>
              <a:rPr lang="pt-BR" sz="2000" dirty="0" err="1" smtClean="0">
                <a:sym typeface="Wingdings" pitchFamily="2" charset="2"/>
              </a:rPr>
              <a:t>Camera</a:t>
            </a:r>
            <a:r>
              <a:rPr lang="pt-BR" sz="2000" dirty="0" smtClean="0">
                <a:sym typeface="Wingdings" pitchFamily="2" charset="2"/>
              </a:rPr>
              <a:t>: arraste a </a:t>
            </a:r>
            <a:r>
              <a:rPr lang="pt-BR" sz="2000" dirty="0" err="1" smtClean="0">
                <a:sym typeface="Wingdings" pitchFamily="2" charset="2"/>
              </a:rPr>
              <a:t>Main</a:t>
            </a:r>
            <a:r>
              <a:rPr lang="pt-BR" sz="2000" dirty="0" smtClean="0">
                <a:sym typeface="Wingdings" pitchFamily="2" charset="2"/>
              </a:rPr>
              <a:t> </a:t>
            </a:r>
            <a:r>
              <a:rPr lang="pt-BR" sz="2000" dirty="0" err="1" smtClean="0">
                <a:sym typeface="Wingdings" pitchFamily="2" charset="2"/>
              </a:rPr>
              <a:t>Camera</a:t>
            </a:r>
            <a:endParaRPr lang="pt-BR" sz="20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Plane </a:t>
            </a:r>
            <a:r>
              <a:rPr lang="pt-BR" sz="2000" dirty="0" err="1" smtClean="0">
                <a:sym typeface="Wingdings" pitchFamily="2" charset="2"/>
              </a:rPr>
              <a:t>Distance</a:t>
            </a:r>
            <a:r>
              <a:rPr lang="pt-BR" sz="2000" dirty="0" smtClean="0">
                <a:sym typeface="Wingdings" pitchFamily="2" charset="2"/>
              </a:rPr>
              <a:t>: 1</a:t>
            </a:r>
            <a:endParaRPr lang="pt-BR" sz="2000" dirty="0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4214824"/>
            <a:ext cx="2286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Conector de seta reta 6"/>
          <p:cNvCxnSpPr/>
          <p:nvPr/>
        </p:nvCxnSpPr>
        <p:spPr>
          <a:xfrm flipV="1">
            <a:off x="5143504" y="4214824"/>
            <a:ext cx="2928958" cy="6429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 do Usuário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O </a:t>
            </a:r>
            <a:r>
              <a:rPr lang="pt-BR" sz="2400" dirty="0" err="1" smtClean="0"/>
              <a:t>Canvas</a:t>
            </a:r>
            <a:r>
              <a:rPr lang="pt-BR" sz="2400" dirty="0" smtClean="0"/>
              <a:t> aparece na guia </a:t>
            </a:r>
            <a:r>
              <a:rPr lang="pt-BR" sz="2400" dirty="0" err="1" smtClean="0"/>
              <a:t>Scene</a:t>
            </a:r>
            <a:r>
              <a:rPr lang="pt-BR" sz="2400" dirty="0" smtClean="0"/>
              <a:t> como um retângulo banco </a:t>
            </a:r>
            <a:r>
              <a:rPr lang="pt-BR" sz="2400" dirty="0" smtClean="0">
                <a:sym typeface="Wingdings" pitchFamily="2" charset="2"/>
              </a:rPr>
              <a:t> ajuste o Zoom para visualizá-lo</a:t>
            </a:r>
          </a:p>
          <a:p>
            <a:r>
              <a:rPr lang="pt-BR" sz="2400" dirty="0" smtClean="0">
                <a:sym typeface="Wingdings" pitchFamily="2" charset="2"/>
              </a:rPr>
              <a:t>O texto aparece no canto inferior esquerdo</a:t>
            </a:r>
          </a:p>
          <a:p>
            <a:pPr lvl="1"/>
            <a:r>
              <a:rPr lang="pt-BR" sz="2000" dirty="0" smtClean="0">
                <a:sym typeface="Wingdings" pitchFamily="2" charset="2"/>
              </a:rPr>
              <a:t>Selecione o objeto </a:t>
            </a:r>
            <a:r>
              <a:rPr lang="pt-BR" sz="2000" dirty="0" err="1" smtClean="0">
                <a:sym typeface="Wingdings" pitchFamily="2" charset="2"/>
              </a:rPr>
              <a:t>Text</a:t>
            </a:r>
            <a:r>
              <a:rPr lang="pt-BR" sz="2000" dirty="0" smtClean="0">
                <a:sym typeface="Wingdings" pitchFamily="2" charset="2"/>
              </a:rPr>
              <a:t> em </a:t>
            </a:r>
            <a:r>
              <a:rPr lang="pt-BR" sz="2000" dirty="0" err="1" smtClean="0">
                <a:sym typeface="Wingdings" pitchFamily="2" charset="2"/>
              </a:rPr>
              <a:t>Hierarchy</a:t>
            </a:r>
            <a:endParaRPr lang="pt-BR" sz="2000" dirty="0" smtClean="0">
              <a:sym typeface="Wingdings" pitchFamily="2" charset="2"/>
            </a:endParaRPr>
          </a:p>
          <a:p>
            <a:pPr lvl="1"/>
            <a:r>
              <a:rPr lang="pt-BR" sz="2000" dirty="0" smtClean="0">
                <a:sym typeface="Wingdings" pitchFamily="2" charset="2"/>
              </a:rPr>
              <a:t>Mude a cor na guia </a:t>
            </a:r>
            <a:r>
              <a:rPr lang="pt-BR" sz="2000" dirty="0" err="1" smtClean="0">
                <a:sym typeface="Wingdings" pitchFamily="2" charset="2"/>
              </a:rPr>
              <a:t>Text</a:t>
            </a:r>
            <a:r>
              <a:rPr lang="pt-BR" sz="2000" dirty="0" smtClean="0">
                <a:sym typeface="Wingdings" pitchFamily="2" charset="2"/>
              </a:rPr>
              <a:t>/</a:t>
            </a:r>
            <a:r>
              <a:rPr lang="pt-BR" sz="2000" dirty="0" err="1" smtClean="0">
                <a:sym typeface="Wingdings" pitchFamily="2" charset="2"/>
              </a:rPr>
              <a:t>Color</a:t>
            </a:r>
            <a:r>
              <a:rPr lang="pt-BR" sz="2000" dirty="0" smtClean="0">
                <a:sym typeface="Wingdings" pitchFamily="2" charset="2"/>
              </a:rPr>
              <a:t> </a:t>
            </a:r>
          </a:p>
          <a:p>
            <a:pPr lvl="1">
              <a:buNone/>
            </a:pPr>
            <a:r>
              <a:rPr lang="pt-BR" sz="2000" dirty="0" smtClean="0">
                <a:sym typeface="Wingdings" pitchFamily="2" charset="2"/>
              </a:rPr>
              <a:t>(o amarelo realçar)</a:t>
            </a:r>
          </a:p>
          <a:p>
            <a:pPr lvl="1"/>
            <a:endParaRPr lang="pt-BR" sz="2000" dirty="0"/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3000378"/>
            <a:ext cx="273038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6215074" y="257175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err="1" smtClean="0">
                <a:solidFill>
                  <a:srgbClr val="FF0000"/>
                </a:solidFill>
              </a:rPr>
              <a:t>Canvas</a:t>
            </a:r>
            <a:endParaRPr lang="pt-BR" dirty="0" smtClean="0">
              <a:solidFill>
                <a:srgbClr val="FF0000"/>
              </a:solidFill>
            </a:endParaRPr>
          </a:p>
        </p:txBody>
      </p:sp>
      <p:cxnSp>
        <p:nvCxnSpPr>
          <p:cNvPr id="7" name="Conector de seta reta 6"/>
          <p:cNvCxnSpPr>
            <a:stCxn id="5" idx="2"/>
          </p:cNvCxnSpPr>
          <p:nvPr/>
        </p:nvCxnSpPr>
        <p:spPr>
          <a:xfrm rot="5400000">
            <a:off x="7399872" y="3042168"/>
            <a:ext cx="20217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6215074" y="4774168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Texto: quase invisível</a:t>
            </a:r>
          </a:p>
        </p:txBody>
      </p:sp>
      <p:cxnSp>
        <p:nvCxnSpPr>
          <p:cNvPr id="10" name="Conector de seta reta 9"/>
          <p:cNvCxnSpPr>
            <a:stCxn id="8" idx="0"/>
          </p:cNvCxnSpPr>
          <p:nvPr/>
        </p:nvCxnSpPr>
        <p:spPr>
          <a:xfrm rot="16200000" flipV="1">
            <a:off x="6667642" y="3905133"/>
            <a:ext cx="559344" cy="11787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Organize a Cena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Posicione a bolinha acima do plano: X=0, Y=1 e Z=0 (para ficar acima do plano)</a:t>
            </a:r>
          </a:p>
          <a:p>
            <a:r>
              <a:rPr lang="pt-BR" dirty="0" smtClean="0"/>
              <a:t>Coloque texturas na bolinha e no plano</a:t>
            </a:r>
          </a:p>
          <a:p>
            <a:pPr lvl="1"/>
            <a:r>
              <a:rPr lang="pt-BR" dirty="0" smtClean="0"/>
              <a:t>Plano: carpete</a:t>
            </a:r>
          </a:p>
          <a:p>
            <a:pPr lvl="1"/>
            <a:r>
              <a:rPr lang="pt-BR" dirty="0" smtClean="0"/>
              <a:t>Esfera: planeta terra</a:t>
            </a:r>
            <a:endParaRPr lang="pt-BR" dirty="0"/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786064"/>
            <a:ext cx="3357554" cy="229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 do Usuário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posicionamento do texto requer atenção</a:t>
            </a:r>
          </a:p>
          <a:p>
            <a:r>
              <a:rPr lang="pt-BR" dirty="0" smtClean="0"/>
              <a:t>Ao selecionar </a:t>
            </a:r>
            <a:r>
              <a:rPr lang="pt-BR" dirty="0" err="1" smtClean="0"/>
              <a:t>Text</a:t>
            </a:r>
            <a:r>
              <a:rPr lang="pt-BR" dirty="0" smtClean="0"/>
              <a:t>, é possível movimentar o texto em 3D, mas o resultado aparece em 2D</a:t>
            </a:r>
          </a:p>
          <a:p>
            <a:r>
              <a:rPr lang="pt-BR" dirty="0" smtClean="0"/>
              <a:t>Solução </a:t>
            </a:r>
            <a:r>
              <a:rPr lang="pt-BR" dirty="0" smtClean="0">
                <a:sym typeface="Wingdings" pitchFamily="2" charset="2"/>
              </a:rPr>
              <a:t> movimentar no </a:t>
            </a:r>
            <a:r>
              <a:rPr lang="pt-BR" dirty="0" err="1" smtClean="0">
                <a:sym typeface="Wingdings" pitchFamily="2" charset="2"/>
              </a:rPr>
              <a:t>Inspector</a:t>
            </a:r>
            <a:endParaRPr lang="pt-BR" dirty="0"/>
          </a:p>
        </p:txBody>
      </p:sp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643320"/>
            <a:ext cx="3048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 do Usuário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1000114"/>
            <a:ext cx="8643998" cy="3394472"/>
          </a:xfrm>
        </p:spPr>
        <p:txBody>
          <a:bodyPr>
            <a:noAutofit/>
          </a:bodyPr>
          <a:lstStyle/>
          <a:p>
            <a:r>
              <a:rPr lang="pt-BR" sz="2400" dirty="0" smtClean="0"/>
              <a:t>Insira outro </a:t>
            </a:r>
            <a:r>
              <a:rPr lang="pt-BR" sz="2400" dirty="0" err="1" smtClean="0"/>
              <a:t>Text</a:t>
            </a:r>
            <a:r>
              <a:rPr lang="pt-BR" sz="2400" dirty="0" smtClean="0"/>
              <a:t> no </a:t>
            </a:r>
            <a:r>
              <a:rPr lang="pt-BR" sz="2400" dirty="0" err="1" smtClean="0"/>
              <a:t>Canvas</a:t>
            </a:r>
            <a:endParaRPr lang="pt-BR" sz="2400" dirty="0" smtClean="0"/>
          </a:p>
          <a:p>
            <a:r>
              <a:rPr lang="pt-BR" sz="2400" dirty="0" smtClean="0"/>
              <a:t>Altere seu texto para vazio</a:t>
            </a:r>
          </a:p>
          <a:p>
            <a:r>
              <a:rPr lang="pt-BR" sz="2400" dirty="0" smtClean="0"/>
              <a:t>Aumente sua fonte, mas atenção:</a:t>
            </a:r>
          </a:p>
          <a:p>
            <a:pPr lvl="1"/>
            <a:r>
              <a:rPr lang="pt-BR" sz="2000" dirty="0" smtClean="0"/>
              <a:t>A fonte está relacionada com o tamanho da caixa de texto, fontes muito grandes não aparecem na cena.</a:t>
            </a:r>
          </a:p>
          <a:p>
            <a:pPr lvl="1"/>
            <a:r>
              <a:rPr lang="pt-BR" sz="2000" dirty="0" smtClean="0"/>
              <a:t>O tamanho da caixa de texto você altera em </a:t>
            </a:r>
            <a:r>
              <a:rPr lang="pt-BR" sz="2000" dirty="0" err="1" smtClean="0"/>
              <a:t>React</a:t>
            </a:r>
            <a:r>
              <a:rPr lang="pt-BR" sz="2000" dirty="0" smtClean="0"/>
              <a:t> </a:t>
            </a:r>
            <a:r>
              <a:rPr lang="pt-BR" sz="2000" dirty="0" err="1" smtClean="0"/>
              <a:t>Transform</a:t>
            </a:r>
            <a:r>
              <a:rPr lang="pt-BR" sz="2000" dirty="0" smtClean="0"/>
              <a:t>/</a:t>
            </a:r>
            <a:r>
              <a:rPr lang="pt-BR" sz="2000" dirty="0" err="1" smtClean="0"/>
              <a:t>Width</a:t>
            </a:r>
            <a:r>
              <a:rPr lang="pt-BR" sz="2000" dirty="0" smtClean="0"/>
              <a:t> e </a:t>
            </a:r>
            <a:r>
              <a:rPr lang="pt-BR" sz="2000" dirty="0" err="1" smtClean="0"/>
              <a:t>Height</a:t>
            </a:r>
            <a:endParaRPr lang="pt-BR" sz="2000" dirty="0" smtClean="0"/>
          </a:p>
          <a:p>
            <a:r>
              <a:rPr lang="pt-BR" sz="2400" dirty="0" smtClean="0"/>
              <a:t>Posicione da seguinte forma:</a:t>
            </a:r>
          </a:p>
          <a:p>
            <a:endParaRPr lang="pt-BR" sz="2400" dirty="0"/>
          </a:p>
        </p:txBody>
      </p:sp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3409950"/>
            <a:ext cx="25146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928662" y="4559872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err="1" smtClean="0">
                <a:solidFill>
                  <a:srgbClr val="FF0000"/>
                </a:solidFill>
              </a:rPr>
              <a:t>Obs</a:t>
            </a:r>
            <a:r>
              <a:rPr lang="pt-BR" dirty="0" smtClean="0">
                <a:solidFill>
                  <a:srgbClr val="FF0000"/>
                </a:solidFill>
              </a:rPr>
              <a:t>: altera a referência dos eixos</a:t>
            </a:r>
          </a:p>
        </p:txBody>
      </p:sp>
      <p:cxnSp>
        <p:nvCxnSpPr>
          <p:cNvPr id="7" name="Conector de seta reta 6"/>
          <p:cNvCxnSpPr/>
          <p:nvPr/>
        </p:nvCxnSpPr>
        <p:spPr>
          <a:xfrm>
            <a:off x="4500562" y="4784740"/>
            <a:ext cx="135732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 do Usuário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Para atualizar o </a:t>
            </a:r>
            <a:r>
              <a:rPr lang="pt-BR" dirty="0" err="1" smtClean="0"/>
              <a:t>Score</a:t>
            </a:r>
            <a:r>
              <a:rPr lang="pt-BR" dirty="0" smtClean="0"/>
              <a:t> e controlar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Win</a:t>
            </a:r>
            <a:r>
              <a:rPr lang="pt-BR" dirty="0" smtClean="0"/>
              <a:t>!</a:t>
            </a:r>
          </a:p>
          <a:p>
            <a:pPr lvl="1"/>
            <a:r>
              <a:rPr lang="pt-BR" dirty="0" smtClean="0"/>
              <a:t>Em </a:t>
            </a:r>
            <a:r>
              <a:rPr lang="pt-BR" dirty="0" err="1" smtClean="0"/>
              <a:t>MovimentaBolinha</a:t>
            </a:r>
            <a:r>
              <a:rPr lang="pt-BR" dirty="0" smtClean="0"/>
              <a:t>, crie os atributos:</a:t>
            </a:r>
          </a:p>
          <a:p>
            <a:pPr lvl="2"/>
            <a:r>
              <a:rPr lang="pt-BR" dirty="0" smtClean="0"/>
              <a:t>pontos: inteiro</a:t>
            </a:r>
          </a:p>
          <a:p>
            <a:pPr lvl="2"/>
            <a:r>
              <a:rPr lang="pt-BR" dirty="0" err="1" smtClean="0"/>
              <a:t>p</a:t>
            </a:r>
            <a:r>
              <a:rPr lang="pt-BR" dirty="0" err="1" smtClean="0"/>
              <a:t>ublic</a:t>
            </a:r>
            <a:r>
              <a:rPr lang="pt-BR" dirty="0" smtClean="0"/>
              <a:t> </a:t>
            </a:r>
            <a:r>
              <a:rPr lang="pt-BR" dirty="0" err="1" smtClean="0"/>
              <a:t>textoPontos</a:t>
            </a:r>
            <a:r>
              <a:rPr lang="pt-BR" dirty="0" smtClean="0"/>
              <a:t>: </a:t>
            </a:r>
            <a:r>
              <a:rPr lang="pt-BR" dirty="0" err="1" smtClean="0"/>
              <a:t>Text</a:t>
            </a:r>
            <a:endParaRPr lang="pt-BR" dirty="0" smtClean="0"/>
          </a:p>
          <a:p>
            <a:pPr lvl="2"/>
            <a:r>
              <a:rPr lang="pt-BR" dirty="0" err="1" smtClean="0"/>
              <a:t>p</a:t>
            </a:r>
            <a:r>
              <a:rPr lang="pt-BR" dirty="0" err="1" smtClean="0"/>
              <a:t>ublic</a:t>
            </a:r>
            <a:r>
              <a:rPr lang="pt-BR" dirty="0" smtClean="0"/>
              <a:t> </a:t>
            </a:r>
            <a:r>
              <a:rPr lang="pt-BR" dirty="0" err="1" smtClean="0"/>
              <a:t>textoVenceu</a:t>
            </a:r>
            <a:r>
              <a:rPr lang="pt-BR" dirty="0" smtClean="0"/>
              <a:t>: </a:t>
            </a:r>
            <a:r>
              <a:rPr lang="pt-BR" dirty="0" err="1" smtClean="0"/>
              <a:t>Text</a:t>
            </a:r>
            <a:r>
              <a:rPr lang="pt-BR" dirty="0" smtClean="0"/>
              <a:t>  </a:t>
            </a:r>
          </a:p>
          <a:p>
            <a:pPr lvl="1"/>
            <a:r>
              <a:rPr lang="pt-BR" dirty="0" err="1" smtClean="0"/>
              <a:t>Obs</a:t>
            </a:r>
            <a:r>
              <a:rPr lang="pt-BR" dirty="0" smtClean="0"/>
              <a:t>: importe </a:t>
            </a:r>
            <a:r>
              <a:rPr lang="pt-BR" dirty="0" err="1" smtClean="0"/>
              <a:t>UnityEngine</a:t>
            </a:r>
            <a:r>
              <a:rPr lang="pt-BR" dirty="0" smtClean="0"/>
              <a:t>.UI para utilizar a classe </a:t>
            </a:r>
            <a:r>
              <a:rPr lang="pt-BR" dirty="0" err="1" smtClean="0"/>
              <a:t>Text</a:t>
            </a:r>
            <a:endParaRPr lang="pt-BR" dirty="0" smtClean="0"/>
          </a:p>
          <a:p>
            <a:pPr lvl="1"/>
            <a:r>
              <a:rPr lang="pt-BR" dirty="0" smtClean="0"/>
              <a:t>No </a:t>
            </a:r>
            <a:r>
              <a:rPr lang="pt-BR" dirty="0" err="1" smtClean="0"/>
              <a:t>Unity</a:t>
            </a:r>
            <a:r>
              <a:rPr lang="pt-BR" dirty="0" smtClean="0"/>
              <a:t>, selecione a esfera e associe o objeto </a:t>
            </a:r>
            <a:r>
              <a:rPr lang="pt-BR" dirty="0" err="1" smtClean="0"/>
              <a:t>Text</a:t>
            </a:r>
            <a:r>
              <a:rPr lang="pt-BR" dirty="0" smtClean="0"/>
              <a:t> dos pontos ao atributo </a:t>
            </a:r>
            <a:r>
              <a:rPr lang="pt-BR" dirty="0" err="1" smtClean="0"/>
              <a:t>textoPontos</a:t>
            </a:r>
            <a:r>
              <a:rPr lang="pt-BR" dirty="0" smtClean="0"/>
              <a:t> do script </a:t>
            </a:r>
            <a:r>
              <a:rPr lang="pt-BR" dirty="0" err="1" smtClean="0"/>
              <a:t>MovimentaBolinha</a:t>
            </a:r>
            <a:endParaRPr lang="pt-BR" dirty="0" smtClean="0"/>
          </a:p>
          <a:p>
            <a:pPr lvl="1"/>
            <a:r>
              <a:rPr lang="pt-BR" dirty="0" smtClean="0"/>
              <a:t>O mesmos para </a:t>
            </a:r>
            <a:r>
              <a:rPr lang="pt-BR" dirty="0" err="1" smtClean="0"/>
              <a:t>textoVenceu</a:t>
            </a:r>
            <a:endParaRPr lang="pt-BR" dirty="0" smtClean="0"/>
          </a:p>
          <a:p>
            <a:r>
              <a:rPr lang="pt-BR" dirty="0" smtClean="0"/>
              <a:t>Veja o código modificado...</a:t>
            </a:r>
          </a:p>
          <a:p>
            <a:pPr lvl="1"/>
            <a:endParaRPr lang="pt-BR" dirty="0" smtClean="0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786196"/>
            <a:ext cx="261937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 do Usuário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Para atualizar o </a:t>
            </a:r>
            <a:r>
              <a:rPr lang="pt-BR" dirty="0" err="1" smtClean="0"/>
              <a:t>Score</a:t>
            </a:r>
            <a:r>
              <a:rPr lang="pt-BR" dirty="0" smtClean="0"/>
              <a:t> e controlar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Win</a:t>
            </a:r>
            <a:r>
              <a:rPr lang="pt-BR" dirty="0" smtClean="0"/>
              <a:t>!</a:t>
            </a:r>
          </a:p>
          <a:p>
            <a:pPr lvl="1"/>
            <a:r>
              <a:rPr lang="pt-BR" dirty="0" smtClean="0"/>
              <a:t>Em </a:t>
            </a:r>
            <a:r>
              <a:rPr lang="pt-BR" dirty="0" err="1" smtClean="0"/>
              <a:t>MovimentaBolinha</a:t>
            </a:r>
            <a:r>
              <a:rPr lang="pt-BR" dirty="0" smtClean="0"/>
              <a:t>, crie os atributos:</a:t>
            </a:r>
          </a:p>
          <a:p>
            <a:pPr lvl="2"/>
            <a:r>
              <a:rPr lang="pt-BR" dirty="0" smtClean="0"/>
              <a:t>pontos: inteiro</a:t>
            </a:r>
          </a:p>
          <a:p>
            <a:pPr lvl="2"/>
            <a:r>
              <a:rPr lang="pt-BR" dirty="0" err="1" smtClean="0"/>
              <a:t>p</a:t>
            </a:r>
            <a:r>
              <a:rPr lang="pt-BR" dirty="0" err="1" smtClean="0"/>
              <a:t>ublic</a:t>
            </a:r>
            <a:r>
              <a:rPr lang="pt-BR" dirty="0" smtClean="0"/>
              <a:t> </a:t>
            </a:r>
            <a:r>
              <a:rPr lang="pt-BR" dirty="0" err="1" smtClean="0"/>
              <a:t>TextMeshProUGUI</a:t>
            </a:r>
            <a:r>
              <a:rPr lang="pt-BR" dirty="0" smtClean="0"/>
              <a:t> </a:t>
            </a:r>
            <a:r>
              <a:rPr lang="pt-BR" dirty="0" err="1" smtClean="0"/>
              <a:t>textoPontos</a:t>
            </a:r>
            <a:endParaRPr lang="pt-BR" dirty="0" smtClean="0"/>
          </a:p>
          <a:p>
            <a:pPr lvl="2"/>
            <a:r>
              <a:rPr lang="pt-BR" dirty="0" err="1" smtClean="0"/>
              <a:t>p</a:t>
            </a:r>
            <a:r>
              <a:rPr lang="pt-BR" dirty="0" err="1" smtClean="0"/>
              <a:t>ublic</a:t>
            </a:r>
            <a:r>
              <a:rPr lang="pt-BR" dirty="0" smtClean="0"/>
              <a:t> </a:t>
            </a:r>
            <a:r>
              <a:rPr lang="pt-BR" dirty="0" err="1" smtClean="0"/>
              <a:t>TextMeshProUGUI</a:t>
            </a:r>
            <a:r>
              <a:rPr lang="pt-BR" dirty="0" smtClean="0"/>
              <a:t> </a:t>
            </a:r>
            <a:r>
              <a:rPr lang="pt-BR" dirty="0" err="1" smtClean="0"/>
              <a:t>textoVenceu</a:t>
            </a:r>
            <a:endParaRPr lang="pt-BR" dirty="0" smtClean="0"/>
          </a:p>
          <a:p>
            <a:pPr lvl="1"/>
            <a:r>
              <a:rPr lang="pt-BR" dirty="0" err="1" smtClean="0"/>
              <a:t>Obs</a:t>
            </a:r>
            <a:r>
              <a:rPr lang="pt-BR" dirty="0" smtClean="0"/>
              <a:t>: importe </a:t>
            </a:r>
            <a:r>
              <a:rPr lang="pt-BR" dirty="0" err="1" smtClean="0"/>
              <a:t>UnityEngine</a:t>
            </a:r>
            <a:r>
              <a:rPr lang="pt-BR" dirty="0" smtClean="0"/>
              <a:t>.</a:t>
            </a:r>
            <a:r>
              <a:rPr lang="pt-BR" dirty="0" err="1" smtClean="0"/>
              <a:t>TMPro</a:t>
            </a:r>
            <a:r>
              <a:rPr lang="pt-BR" dirty="0" smtClean="0"/>
              <a:t> para </a:t>
            </a:r>
            <a:r>
              <a:rPr lang="pt-BR" dirty="0" smtClean="0"/>
              <a:t>utilizar a classe </a:t>
            </a:r>
            <a:r>
              <a:rPr lang="pt-BR" dirty="0" err="1" smtClean="0"/>
              <a:t>TextMeshProUGUI</a:t>
            </a:r>
            <a:endParaRPr lang="pt-BR" dirty="0" smtClean="0"/>
          </a:p>
          <a:p>
            <a:pPr lvl="1"/>
            <a:r>
              <a:rPr lang="pt-BR" dirty="0" smtClean="0"/>
              <a:t>No </a:t>
            </a:r>
            <a:r>
              <a:rPr lang="pt-BR" dirty="0" err="1" smtClean="0"/>
              <a:t>Unity</a:t>
            </a:r>
            <a:r>
              <a:rPr lang="pt-BR" dirty="0" smtClean="0"/>
              <a:t>, selecione a esfera e associe o objeto </a:t>
            </a:r>
            <a:r>
              <a:rPr lang="pt-BR" dirty="0" err="1" smtClean="0"/>
              <a:t>Text</a:t>
            </a:r>
            <a:r>
              <a:rPr lang="pt-BR" dirty="0" smtClean="0"/>
              <a:t> dos pontos ao atributo </a:t>
            </a:r>
            <a:r>
              <a:rPr lang="pt-BR" dirty="0" err="1" smtClean="0"/>
              <a:t>textoPontos</a:t>
            </a:r>
            <a:r>
              <a:rPr lang="pt-BR" dirty="0" smtClean="0"/>
              <a:t> do script </a:t>
            </a:r>
            <a:r>
              <a:rPr lang="pt-BR" dirty="0" err="1" smtClean="0"/>
              <a:t>MovimentaBolinha</a:t>
            </a:r>
            <a:endParaRPr lang="pt-BR" dirty="0" smtClean="0"/>
          </a:p>
          <a:p>
            <a:pPr lvl="1"/>
            <a:r>
              <a:rPr lang="pt-BR" dirty="0" smtClean="0"/>
              <a:t>O mesmos para </a:t>
            </a:r>
            <a:r>
              <a:rPr lang="pt-BR" dirty="0" err="1" smtClean="0"/>
              <a:t>textoVenceu</a:t>
            </a:r>
            <a:endParaRPr lang="pt-BR" dirty="0" smtClean="0"/>
          </a:p>
          <a:p>
            <a:r>
              <a:rPr lang="pt-BR" dirty="0" smtClean="0"/>
              <a:t>Veja o código modificado...</a:t>
            </a:r>
          </a:p>
          <a:p>
            <a:pPr lvl="1"/>
            <a:endParaRPr lang="pt-BR" dirty="0" smtClean="0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786196"/>
            <a:ext cx="261937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Final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00491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err="1" smtClean="0"/>
              <a:t>using</a:t>
            </a:r>
            <a:r>
              <a:rPr lang="pt-BR" dirty="0" smtClean="0"/>
              <a:t> System.</a:t>
            </a:r>
            <a:r>
              <a:rPr lang="pt-BR" dirty="0" err="1" smtClean="0"/>
              <a:t>Collections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err="1" smtClean="0"/>
              <a:t>using</a:t>
            </a:r>
            <a:r>
              <a:rPr lang="pt-BR" dirty="0" smtClean="0"/>
              <a:t> System.</a:t>
            </a:r>
            <a:r>
              <a:rPr lang="pt-BR" dirty="0" err="1" smtClean="0"/>
              <a:t>Collections</a:t>
            </a:r>
            <a:r>
              <a:rPr lang="pt-BR" dirty="0" smtClean="0"/>
              <a:t>.</a:t>
            </a:r>
            <a:r>
              <a:rPr lang="pt-BR" dirty="0" err="1" smtClean="0"/>
              <a:t>Generic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err="1" smtClean="0"/>
              <a:t>using</a:t>
            </a:r>
            <a:r>
              <a:rPr lang="pt-BR" dirty="0" smtClean="0"/>
              <a:t> </a:t>
            </a:r>
            <a:r>
              <a:rPr lang="pt-BR" dirty="0" err="1" smtClean="0"/>
              <a:t>UnityEngine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err="1" smtClean="0">
                <a:solidFill>
                  <a:srgbClr val="FF0000"/>
                </a:solidFill>
              </a:rPr>
              <a:t>using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TMPro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  <a:endParaRPr lang="pt-B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MovimentaBolinha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private</a:t>
            </a:r>
            <a:r>
              <a:rPr lang="pt-BR" dirty="0" smtClean="0"/>
              <a:t> </a:t>
            </a:r>
            <a:r>
              <a:rPr lang="pt-BR" dirty="0" err="1" smtClean="0"/>
              <a:t>Rigidbody</a:t>
            </a:r>
            <a:r>
              <a:rPr lang="pt-BR" dirty="0" smtClean="0"/>
              <a:t> </a:t>
            </a:r>
            <a:r>
              <a:rPr lang="pt-BR" dirty="0" err="1" smtClean="0"/>
              <a:t>rb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float</a:t>
            </a:r>
            <a:r>
              <a:rPr lang="pt-BR" dirty="0" smtClean="0"/>
              <a:t> velocidade = 1;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</a:t>
            </a:r>
            <a:r>
              <a:rPr lang="pt-BR" dirty="0" err="1" smtClean="0"/>
              <a:t>particulas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public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TextMeshProUGUI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textoPontos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public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TextMeshProUGUI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textoVenceu</a:t>
            </a:r>
            <a:r>
              <a:rPr lang="pt-BR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private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int</a:t>
            </a:r>
            <a:r>
              <a:rPr lang="pt-BR" dirty="0" smtClean="0">
                <a:solidFill>
                  <a:srgbClr val="FF0000"/>
                </a:solidFill>
              </a:rPr>
              <a:t> pontos = 0;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</a:t>
            </a:r>
            <a:r>
              <a:rPr lang="pt-BR" dirty="0" smtClean="0"/>
              <a:t> = </a:t>
            </a:r>
            <a:r>
              <a:rPr lang="pt-BR" dirty="0" err="1" smtClean="0"/>
              <a:t>this</a:t>
            </a:r>
            <a:r>
              <a:rPr lang="pt-BR" dirty="0" smtClean="0"/>
              <a:t>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&gt;();</a:t>
            </a:r>
          </a:p>
          <a:p>
            <a:pPr>
              <a:buNone/>
            </a:pPr>
            <a:r>
              <a:rPr lang="pt-BR" dirty="0" smtClean="0"/>
              <a:t>       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textoVenceu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text</a:t>
            </a:r>
            <a:r>
              <a:rPr lang="pt-BR" dirty="0" smtClean="0">
                <a:solidFill>
                  <a:srgbClr val="FF0000"/>
                </a:solidFill>
              </a:rPr>
              <a:t> = "";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(){</a:t>
            </a:r>
          </a:p>
          <a:p>
            <a:pPr>
              <a:buNone/>
            </a:pPr>
            <a:r>
              <a:rPr lang="pt-BR" dirty="0" smtClean="0"/>
              <a:t>        Vector3 move = </a:t>
            </a:r>
            <a:r>
              <a:rPr lang="pt-BR" dirty="0" err="1" smtClean="0"/>
              <a:t>new</a:t>
            </a:r>
            <a:r>
              <a:rPr lang="pt-BR" dirty="0" smtClean="0"/>
              <a:t> Vector3(Input.</a:t>
            </a:r>
            <a:r>
              <a:rPr lang="pt-BR" dirty="0" err="1" smtClean="0"/>
              <a:t>GetAxis</a:t>
            </a:r>
            <a:r>
              <a:rPr lang="pt-BR" dirty="0" smtClean="0"/>
              <a:t>("Horizontal"),0,Input.</a:t>
            </a:r>
            <a:r>
              <a:rPr lang="pt-BR" dirty="0" err="1" smtClean="0"/>
              <a:t>GetAxis</a:t>
            </a:r>
            <a:r>
              <a:rPr lang="pt-BR" dirty="0" smtClean="0"/>
              <a:t>("Vertical"));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rb.AddForce</a:t>
            </a:r>
            <a:r>
              <a:rPr lang="pt-BR" dirty="0" smtClean="0"/>
              <a:t>(move * velocidade);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OnTriggerEnter</a:t>
            </a:r>
            <a:r>
              <a:rPr lang="pt-BR" dirty="0" smtClean="0"/>
              <a:t>(</a:t>
            </a:r>
            <a:r>
              <a:rPr lang="pt-BR" dirty="0" err="1" smtClean="0"/>
              <a:t>Collider</a:t>
            </a:r>
            <a:r>
              <a:rPr lang="pt-BR" dirty="0" smtClean="0"/>
              <a:t> outro){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(outro.</a:t>
            </a:r>
            <a:r>
              <a:rPr lang="pt-BR" dirty="0" err="1" smtClean="0"/>
              <a:t>gameObject</a:t>
            </a:r>
            <a:r>
              <a:rPr lang="pt-BR" dirty="0" smtClean="0"/>
              <a:t>.</a:t>
            </a:r>
            <a:r>
              <a:rPr lang="pt-BR" dirty="0" err="1" smtClean="0"/>
              <a:t>CompareTag</a:t>
            </a:r>
            <a:r>
              <a:rPr lang="pt-BR" dirty="0" smtClean="0"/>
              <a:t>("Item"))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Instantiate</a:t>
            </a:r>
            <a:r>
              <a:rPr lang="pt-BR" dirty="0" smtClean="0"/>
              <a:t>(</a:t>
            </a:r>
            <a:r>
              <a:rPr lang="pt-BR" dirty="0" err="1" smtClean="0"/>
              <a:t>particulas</a:t>
            </a:r>
            <a:r>
              <a:rPr lang="pt-BR" dirty="0" smtClean="0"/>
              <a:t>, outro.</a:t>
            </a:r>
            <a:r>
              <a:rPr lang="pt-BR" dirty="0" err="1" smtClean="0"/>
              <a:t>gameObject</a:t>
            </a:r>
            <a:r>
              <a:rPr lang="pt-BR" dirty="0" smtClean="0"/>
              <a:t>.</a:t>
            </a:r>
            <a:r>
              <a:rPr lang="pt-BR" dirty="0" err="1" smtClean="0"/>
              <a:t>transform</a:t>
            </a:r>
            <a:r>
              <a:rPr lang="pt-BR" dirty="0" smtClean="0"/>
              <a:t>.</a:t>
            </a:r>
            <a:r>
              <a:rPr lang="pt-BR" dirty="0" err="1" smtClean="0"/>
              <a:t>position</a:t>
            </a:r>
            <a:r>
              <a:rPr lang="pt-BR" dirty="0" smtClean="0"/>
              <a:t>, </a:t>
            </a:r>
            <a:r>
              <a:rPr lang="pt-BR" dirty="0" err="1" smtClean="0"/>
              <a:t>Quaternion</a:t>
            </a:r>
            <a:r>
              <a:rPr lang="pt-BR" dirty="0" smtClean="0"/>
              <a:t>.</a:t>
            </a:r>
            <a:r>
              <a:rPr lang="pt-BR" dirty="0" err="1" smtClean="0"/>
              <a:t>identity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Destroy</a:t>
            </a:r>
            <a:r>
              <a:rPr lang="pt-BR" dirty="0" smtClean="0"/>
              <a:t>(outro.</a:t>
            </a:r>
            <a:r>
              <a:rPr lang="pt-BR" dirty="0" err="1" smtClean="0"/>
              <a:t>gameObject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pontos++;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</a:t>
            </a:r>
            <a:r>
              <a:rPr lang="pt-BR" dirty="0" err="1" smtClean="0">
                <a:solidFill>
                  <a:srgbClr val="FF0000"/>
                </a:solidFill>
              </a:rPr>
              <a:t>textoPontos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text</a:t>
            </a:r>
            <a:r>
              <a:rPr lang="pt-BR" dirty="0" smtClean="0">
                <a:solidFill>
                  <a:srgbClr val="FF0000"/>
                </a:solidFill>
              </a:rPr>
              <a:t> = "</a:t>
            </a:r>
            <a:r>
              <a:rPr lang="pt-BR" dirty="0" err="1" smtClean="0">
                <a:solidFill>
                  <a:srgbClr val="FF0000"/>
                </a:solidFill>
              </a:rPr>
              <a:t>Score</a:t>
            </a:r>
            <a:r>
              <a:rPr lang="pt-BR" dirty="0" smtClean="0">
                <a:solidFill>
                  <a:srgbClr val="FF0000"/>
                </a:solidFill>
              </a:rPr>
              <a:t>: " + pontos;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</a:t>
            </a:r>
            <a:r>
              <a:rPr lang="pt-BR" dirty="0" err="1" smtClean="0">
                <a:solidFill>
                  <a:srgbClr val="FF0000"/>
                </a:solidFill>
              </a:rPr>
              <a:t>if</a:t>
            </a:r>
            <a:r>
              <a:rPr lang="pt-BR" dirty="0" smtClean="0">
                <a:solidFill>
                  <a:srgbClr val="FF0000"/>
                </a:solidFill>
              </a:rPr>
              <a:t>(pontos&gt;=5)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    </a:t>
            </a:r>
            <a:r>
              <a:rPr lang="pt-BR" dirty="0" err="1" smtClean="0">
                <a:solidFill>
                  <a:srgbClr val="FF0000"/>
                </a:solidFill>
              </a:rPr>
              <a:t>textoVenceu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text</a:t>
            </a:r>
            <a:r>
              <a:rPr lang="pt-BR" dirty="0" smtClean="0">
                <a:solidFill>
                  <a:srgbClr val="FF0000"/>
                </a:solidFill>
              </a:rPr>
              <a:t>="</a:t>
            </a:r>
            <a:r>
              <a:rPr lang="pt-BR" dirty="0" err="1" smtClean="0">
                <a:solidFill>
                  <a:srgbClr val="FF0000"/>
                </a:solidFill>
              </a:rPr>
              <a:t>You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Win</a:t>
            </a:r>
            <a:r>
              <a:rPr lang="pt-BR" dirty="0" smtClean="0">
                <a:solidFill>
                  <a:srgbClr val="FF0000"/>
                </a:solidFill>
              </a:rPr>
              <a:t>!";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Adicione a Física da Esfera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Adicione </a:t>
            </a:r>
            <a:r>
              <a:rPr lang="pt-BR" dirty="0" err="1" smtClean="0"/>
              <a:t>RigidBody</a:t>
            </a:r>
            <a:endParaRPr lang="pt-BR" dirty="0" smtClean="0"/>
          </a:p>
          <a:p>
            <a:pPr lvl="1"/>
            <a:r>
              <a:rPr lang="pt-BR" dirty="0" err="1" smtClean="0"/>
              <a:t>Add</a:t>
            </a:r>
            <a:r>
              <a:rPr lang="pt-BR" dirty="0" smtClean="0"/>
              <a:t> Componente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err="1" smtClean="0">
                <a:sym typeface="Wingdings" pitchFamily="2" charset="2"/>
              </a:rPr>
              <a:t>Phisics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err="1" smtClean="0">
                <a:sym typeface="Wingdings" pitchFamily="2" charset="2"/>
              </a:rPr>
              <a:t>RigidBody</a:t>
            </a:r>
            <a:endParaRPr lang="pt-BR" dirty="0" smtClean="0">
              <a:sym typeface="Wingdings" pitchFamily="2" charset="2"/>
            </a:endParaRPr>
          </a:p>
          <a:p>
            <a:r>
              <a:rPr lang="pt-BR" dirty="0" smtClean="0">
                <a:sym typeface="Wingdings" pitchFamily="2" charset="2"/>
              </a:rPr>
              <a:t>Se executar o jogo verá que a esfera cai e para sobre o plano</a:t>
            </a:r>
          </a:p>
          <a:p>
            <a:r>
              <a:rPr lang="pt-BR" dirty="0" smtClean="0">
                <a:sym typeface="Wingdings" pitchFamily="2" charset="2"/>
              </a:rPr>
              <a:t>Movimente a câmera</a:t>
            </a:r>
          </a:p>
          <a:p>
            <a:pPr lvl="1"/>
            <a:r>
              <a:rPr lang="pt-BR" dirty="0" smtClean="0"/>
              <a:t> </a:t>
            </a:r>
            <a:r>
              <a:rPr lang="pt-BR" dirty="0" err="1" smtClean="0"/>
              <a:t>Position</a:t>
            </a:r>
            <a:r>
              <a:rPr lang="pt-BR" dirty="0" smtClean="0"/>
              <a:t>: X=0 ,Y=2.5 e Z=-1.5</a:t>
            </a:r>
          </a:p>
          <a:p>
            <a:pPr lvl="1"/>
            <a:r>
              <a:rPr lang="pt-BR" dirty="0" err="1" smtClean="0"/>
              <a:t>Rotation</a:t>
            </a:r>
            <a:r>
              <a:rPr lang="pt-BR" dirty="0" smtClean="0"/>
              <a:t>: X=45, Y=0 e Z=0</a:t>
            </a:r>
          </a:p>
          <a:p>
            <a:pPr lvl="1"/>
            <a:r>
              <a:rPr lang="pt-BR" dirty="0" err="1" smtClean="0"/>
              <a:t>Scale</a:t>
            </a:r>
            <a:r>
              <a:rPr lang="pt-BR" dirty="0" smtClean="0"/>
              <a:t>: X=1, Y=1 e Z=1</a:t>
            </a:r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Crie um Script Para a Movimentação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Crie uma pasta chamada Script</a:t>
            </a:r>
          </a:p>
          <a:p>
            <a:r>
              <a:rPr lang="pt-BR" dirty="0" smtClean="0"/>
              <a:t>Crie um script dentro dela com o nome </a:t>
            </a:r>
            <a:r>
              <a:rPr lang="pt-BR" dirty="0" err="1" smtClean="0"/>
              <a:t>MovimentaBolinha</a:t>
            </a:r>
            <a:r>
              <a:rPr lang="pt-BR" dirty="0" smtClean="0"/>
              <a:t> (sem espaço)</a:t>
            </a:r>
          </a:p>
          <a:p>
            <a:r>
              <a:rPr lang="pt-BR" dirty="0" smtClean="0"/>
              <a:t>Associe esse script à esfera (arrasta ele até a esfera)</a:t>
            </a:r>
          </a:p>
          <a:p>
            <a:r>
              <a:rPr lang="pt-BR" dirty="0" smtClean="0"/>
              <a:t>Modifique a classe </a:t>
            </a:r>
            <a:r>
              <a:rPr lang="pt-BR" dirty="0" err="1" smtClean="0"/>
              <a:t>MovimentaBolinha</a:t>
            </a:r>
            <a:r>
              <a:rPr lang="pt-BR" dirty="0" smtClean="0"/>
              <a:t> para: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MovimentaBolinha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private</a:t>
            </a:r>
            <a:r>
              <a:rPr lang="pt-BR" dirty="0" smtClean="0"/>
              <a:t> </a:t>
            </a:r>
            <a:r>
              <a:rPr lang="pt-BR" dirty="0" err="1" smtClean="0"/>
              <a:t>Rigidbody</a:t>
            </a:r>
            <a:r>
              <a:rPr lang="pt-BR" dirty="0" smtClean="0"/>
              <a:t> </a:t>
            </a:r>
            <a:r>
              <a:rPr lang="pt-BR" dirty="0" err="1" smtClean="0"/>
              <a:t>rb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</a:t>
            </a:r>
            <a:r>
              <a:rPr lang="pt-BR" dirty="0" smtClean="0"/>
              <a:t> = </a:t>
            </a:r>
            <a:r>
              <a:rPr lang="pt-BR" dirty="0" err="1" smtClean="0"/>
              <a:t>this</a:t>
            </a:r>
            <a:r>
              <a:rPr lang="pt-BR" dirty="0" smtClean="0"/>
              <a:t>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Vector3 move = </a:t>
            </a:r>
            <a:r>
              <a:rPr lang="pt-BR" dirty="0" err="1" smtClean="0"/>
              <a:t>new</a:t>
            </a:r>
            <a:r>
              <a:rPr lang="pt-BR" dirty="0" smtClean="0"/>
              <a:t>     </a:t>
            </a:r>
          </a:p>
          <a:p>
            <a:pPr>
              <a:buNone/>
            </a:pPr>
            <a:r>
              <a:rPr lang="pt-BR" dirty="0" smtClean="0"/>
              <a:t>                  Vector3(Input.</a:t>
            </a:r>
            <a:r>
              <a:rPr lang="pt-BR" dirty="0" err="1" smtClean="0"/>
              <a:t>GetAxis</a:t>
            </a:r>
            <a:r>
              <a:rPr lang="pt-BR" dirty="0" smtClean="0"/>
              <a:t>("Horizontal"),0,Input.</a:t>
            </a:r>
            <a:r>
              <a:rPr lang="pt-BR" dirty="0" err="1" smtClean="0"/>
              <a:t>GetAxis</a:t>
            </a:r>
            <a:r>
              <a:rPr lang="pt-BR" dirty="0" smtClean="0"/>
              <a:t>("Vertical"));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rb.AddForce</a:t>
            </a:r>
            <a:r>
              <a:rPr lang="pt-BR" dirty="0" smtClean="0"/>
              <a:t>(move);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57818" y="1157107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FF0000"/>
                </a:solidFill>
              </a:rPr>
              <a:t>Execute o jogo e controle a bolinha com as teclas direcionais teclado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Script </a:t>
            </a:r>
            <a:r>
              <a:rPr lang="pt-BR" dirty="0" err="1" smtClean="0"/>
              <a:t>MovimetaBolinha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dirty="0" err="1" smtClean="0"/>
              <a:t>rb</a:t>
            </a:r>
            <a:r>
              <a:rPr lang="pt-BR" dirty="0" smtClean="0"/>
              <a:t> = </a:t>
            </a:r>
            <a:r>
              <a:rPr lang="pt-BR" dirty="0" err="1" smtClean="0"/>
              <a:t>this</a:t>
            </a:r>
            <a:r>
              <a:rPr lang="pt-BR" dirty="0" smtClean="0"/>
              <a:t>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&gt;();</a:t>
            </a:r>
          </a:p>
          <a:p>
            <a:pPr lvl="1"/>
            <a:r>
              <a:rPr lang="pt-BR" dirty="0" smtClean="0"/>
              <a:t>O atributo </a:t>
            </a:r>
            <a:r>
              <a:rPr lang="pt-BR" dirty="0" err="1" smtClean="0"/>
              <a:t>rb</a:t>
            </a:r>
            <a:r>
              <a:rPr lang="pt-BR" dirty="0" smtClean="0"/>
              <a:t> recebe o </a:t>
            </a:r>
            <a:r>
              <a:rPr lang="pt-BR" dirty="0" err="1" smtClean="0"/>
              <a:t>Rigidbody</a:t>
            </a:r>
            <a:r>
              <a:rPr lang="pt-BR" dirty="0" smtClean="0"/>
              <a:t> da espera</a:t>
            </a:r>
          </a:p>
          <a:p>
            <a:r>
              <a:rPr lang="pt-BR" dirty="0" err="1" smtClean="0"/>
              <a:t>GetComponent</a:t>
            </a:r>
            <a:r>
              <a:rPr lang="pt-BR" dirty="0" smtClean="0"/>
              <a:t>&lt;Tipo&gt;()</a:t>
            </a:r>
          </a:p>
          <a:p>
            <a:pPr lvl="1"/>
            <a:r>
              <a:rPr lang="pt-BR" dirty="0" smtClean="0"/>
              <a:t>Retorna o objeto correspondente a um dos componentes do </a:t>
            </a:r>
            <a:r>
              <a:rPr lang="pt-BR" dirty="0" err="1" smtClean="0"/>
              <a:t>GameObject</a:t>
            </a:r>
            <a:endParaRPr lang="pt-BR" dirty="0" smtClean="0"/>
          </a:p>
          <a:p>
            <a:pPr lvl="1"/>
            <a:r>
              <a:rPr lang="pt-BR" dirty="0" smtClean="0"/>
              <a:t>“Tipo”: define o tipo do objeto retornado</a:t>
            </a:r>
          </a:p>
          <a:p>
            <a:r>
              <a:rPr lang="pt-BR" dirty="0" smtClean="0"/>
              <a:t>Input.</a:t>
            </a:r>
            <a:r>
              <a:rPr lang="pt-BR" dirty="0" err="1" smtClean="0"/>
              <a:t>GetAxis</a:t>
            </a:r>
            <a:r>
              <a:rPr lang="pt-BR" dirty="0" smtClean="0"/>
              <a:t>("Horizontal")</a:t>
            </a:r>
          </a:p>
          <a:p>
            <a:pPr lvl="1"/>
            <a:r>
              <a:rPr lang="pt-BR" dirty="0" smtClean="0"/>
              <a:t>Retorna 1 se o direciona para cima está pressionado </a:t>
            </a:r>
          </a:p>
          <a:p>
            <a:pPr lvl="1"/>
            <a:r>
              <a:rPr lang="pt-BR" dirty="0" smtClean="0"/>
              <a:t>Retorna -1 se o direciona para baixo está pressionado </a:t>
            </a:r>
          </a:p>
          <a:p>
            <a:r>
              <a:rPr lang="pt-BR" dirty="0" smtClean="0"/>
              <a:t>Input.</a:t>
            </a:r>
            <a:r>
              <a:rPr lang="pt-BR" dirty="0" err="1" smtClean="0"/>
              <a:t>GetAxis</a:t>
            </a:r>
            <a:r>
              <a:rPr lang="pt-BR" dirty="0" smtClean="0"/>
              <a:t>(“Vertical")</a:t>
            </a:r>
          </a:p>
          <a:p>
            <a:pPr lvl="1"/>
            <a:r>
              <a:rPr lang="pt-BR" dirty="0" smtClean="0"/>
              <a:t>Retorna 1 se o direciona para direita está pressionado </a:t>
            </a:r>
          </a:p>
          <a:p>
            <a:pPr lvl="1"/>
            <a:r>
              <a:rPr lang="pt-BR" dirty="0" smtClean="0"/>
              <a:t>Retorna -1 se o direciona para esquerda está pressionado </a:t>
            </a:r>
          </a:p>
          <a:p>
            <a:r>
              <a:rPr lang="pt-BR" dirty="0" smtClean="0"/>
              <a:t>Vector3D </a:t>
            </a:r>
            <a:r>
              <a:rPr lang="pt-BR" dirty="0" smtClean="0">
                <a:sym typeface="Wingdings" pitchFamily="2" charset="2"/>
              </a:rPr>
              <a:t> classe que define uma direção, utilizado para aplicar forças</a:t>
            </a:r>
          </a:p>
          <a:p>
            <a:r>
              <a:rPr lang="pt-BR" dirty="0" smtClean="0"/>
              <a:t> </a:t>
            </a:r>
            <a:r>
              <a:rPr lang="pt-BR" dirty="0" err="1" smtClean="0"/>
              <a:t>rb.AddForce</a:t>
            </a:r>
            <a:r>
              <a:rPr lang="pt-BR" dirty="0" smtClean="0"/>
              <a:t>(move); </a:t>
            </a:r>
            <a:r>
              <a:rPr lang="pt-BR" dirty="0" smtClean="0">
                <a:sym typeface="Wingdings" pitchFamily="2" charset="2"/>
              </a:rPr>
              <a:t> aplica uma força em uma direção</a:t>
            </a:r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Alterando a Velocidade da Bolinha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Crie um atributo </a:t>
            </a:r>
            <a:r>
              <a:rPr lang="pt-BR" dirty="0" err="1" smtClean="0"/>
              <a:t>float</a:t>
            </a:r>
            <a:r>
              <a:rPr lang="pt-BR" dirty="0" smtClean="0"/>
              <a:t> e público chamado velocidade na classe </a:t>
            </a:r>
            <a:r>
              <a:rPr lang="pt-BR" dirty="0" err="1" smtClean="0"/>
              <a:t>MovimentaBolinha</a:t>
            </a:r>
            <a:endParaRPr lang="pt-BR" dirty="0" smtClean="0"/>
          </a:p>
          <a:p>
            <a:r>
              <a:rPr lang="pt-BR" dirty="0" smtClean="0"/>
              <a:t>O atributo aparecerá no </a:t>
            </a:r>
            <a:r>
              <a:rPr lang="pt-BR" i="1" dirty="0" err="1" smtClean="0"/>
              <a:t>Inspector</a:t>
            </a:r>
            <a:r>
              <a:rPr lang="pt-BR" dirty="0" smtClean="0"/>
              <a:t> </a:t>
            </a:r>
            <a:endParaRPr lang="pt-BR" i="1" dirty="0" smtClean="0"/>
          </a:p>
          <a:p>
            <a:r>
              <a:rPr lang="pt-BR" dirty="0" smtClean="0"/>
              <a:t>Multiplique o objeto </a:t>
            </a:r>
            <a:r>
              <a:rPr lang="pt-BR" i="1" dirty="0" smtClean="0"/>
              <a:t>move</a:t>
            </a:r>
            <a:r>
              <a:rPr lang="pt-BR" dirty="0" smtClean="0"/>
              <a:t> pela velocidade.</a:t>
            </a:r>
          </a:p>
          <a:p>
            <a:r>
              <a:rPr lang="pt-BR" dirty="0" smtClean="0"/>
              <a:t>O código modificado ficará da seguinte forma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MovimentaBolinha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private</a:t>
            </a:r>
            <a:r>
              <a:rPr lang="pt-BR" dirty="0" smtClean="0"/>
              <a:t> </a:t>
            </a:r>
            <a:r>
              <a:rPr lang="pt-BR" dirty="0" err="1" smtClean="0"/>
              <a:t>Rigidbody</a:t>
            </a:r>
            <a:r>
              <a:rPr lang="pt-BR" dirty="0" smtClean="0"/>
              <a:t> </a:t>
            </a:r>
            <a:r>
              <a:rPr lang="pt-BR" dirty="0" err="1" smtClean="0"/>
              <a:t>rb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</a:t>
            </a:r>
            <a:r>
              <a:rPr lang="pt-BR" dirty="0" err="1" smtClean="0">
                <a:solidFill>
                  <a:srgbClr val="FF0000"/>
                </a:solidFill>
              </a:rPr>
              <a:t>public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float</a:t>
            </a:r>
            <a:r>
              <a:rPr lang="pt-BR" dirty="0" smtClean="0">
                <a:solidFill>
                  <a:srgbClr val="FF0000"/>
                </a:solidFill>
              </a:rPr>
              <a:t> velocidade = 1;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void</a:t>
            </a:r>
            <a:r>
              <a:rPr lang="pt-BR" dirty="0" smtClean="0"/>
              <a:t> Start()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rb</a:t>
            </a:r>
            <a:r>
              <a:rPr lang="pt-BR" dirty="0" smtClean="0"/>
              <a:t> = </a:t>
            </a:r>
            <a:r>
              <a:rPr lang="pt-BR" dirty="0" err="1" smtClean="0"/>
              <a:t>this</a:t>
            </a:r>
            <a:r>
              <a:rPr lang="pt-BR" dirty="0" smtClean="0"/>
              <a:t>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Rigidbody</a:t>
            </a:r>
            <a:r>
              <a:rPr lang="pt-BR" dirty="0" smtClean="0"/>
              <a:t>&gt;();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void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FixedUpdate</a:t>
            </a:r>
            <a:r>
              <a:rPr lang="pt-BR" dirty="0" smtClean="0">
                <a:solidFill>
                  <a:srgbClr val="FF0000"/>
                </a:solidFill>
              </a:rPr>
              <a:t>()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Vector3 move = </a:t>
            </a:r>
            <a:r>
              <a:rPr lang="pt-BR" dirty="0" err="1" smtClean="0"/>
              <a:t>new</a:t>
            </a: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               Vector3(Input.</a:t>
            </a:r>
            <a:r>
              <a:rPr lang="pt-BR" dirty="0" err="1" smtClean="0"/>
              <a:t>GetAxis</a:t>
            </a:r>
            <a:r>
              <a:rPr lang="pt-BR" dirty="0" smtClean="0"/>
              <a:t>("Horizontal"),0,Input.</a:t>
            </a:r>
            <a:r>
              <a:rPr lang="pt-BR" dirty="0" err="1" smtClean="0"/>
              <a:t>GetAxis</a:t>
            </a:r>
            <a:r>
              <a:rPr lang="pt-BR" dirty="0" smtClean="0"/>
              <a:t>("Vertical"));</a:t>
            </a:r>
          </a:p>
          <a:p>
            <a:pPr>
              <a:buNone/>
            </a:pPr>
            <a:r>
              <a:rPr lang="pt-BR" dirty="0" smtClean="0"/>
              <a:t>       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rb.AddForce</a:t>
            </a:r>
            <a:r>
              <a:rPr lang="pt-BR" dirty="0" smtClean="0">
                <a:solidFill>
                  <a:srgbClr val="FF0000"/>
                </a:solidFill>
              </a:rPr>
              <a:t>(move * velocidade);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2306" y="1551204"/>
            <a:ext cx="25336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6000760" y="57148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Selecione a esfera e altere o valor da velocidade aqui</a:t>
            </a:r>
          </a:p>
        </p:txBody>
      </p:sp>
      <p:cxnSp>
        <p:nvCxnSpPr>
          <p:cNvPr id="8" name="Conector de seta reta 7"/>
          <p:cNvCxnSpPr>
            <a:stCxn id="6" idx="2"/>
            <a:endCxn id="66562" idx="0"/>
          </p:cNvCxnSpPr>
          <p:nvPr/>
        </p:nvCxnSpPr>
        <p:spPr>
          <a:xfrm rot="16200000" flipH="1">
            <a:off x="7338351" y="1380423"/>
            <a:ext cx="333387" cy="81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5072066" y="2643188"/>
            <a:ext cx="321471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Atenção: o método </a:t>
            </a:r>
            <a:r>
              <a:rPr lang="pt-BR" dirty="0" err="1" smtClean="0">
                <a:solidFill>
                  <a:srgbClr val="FF0000"/>
                </a:solidFill>
              </a:rPr>
              <a:t>Update</a:t>
            </a:r>
            <a:r>
              <a:rPr lang="pt-BR" dirty="0" smtClean="0">
                <a:solidFill>
                  <a:srgbClr val="FF0000"/>
                </a:solidFill>
              </a:rPr>
              <a:t>() foi alterado para </a:t>
            </a:r>
            <a:r>
              <a:rPr lang="pt-BR" dirty="0" err="1" smtClean="0">
                <a:solidFill>
                  <a:srgbClr val="FF0000"/>
                </a:solidFill>
              </a:rPr>
              <a:t>FixedUpdate</a:t>
            </a:r>
            <a:r>
              <a:rPr lang="pt-BR" dirty="0" smtClean="0">
                <a:solidFill>
                  <a:srgbClr val="FF0000"/>
                </a:solidFill>
              </a:rPr>
              <a:t>()</a:t>
            </a:r>
          </a:p>
        </p:txBody>
      </p:sp>
      <p:cxnSp>
        <p:nvCxnSpPr>
          <p:cNvPr id="9" name="Conector de seta reta 8"/>
          <p:cNvCxnSpPr>
            <a:stCxn id="7" idx="1"/>
          </p:cNvCxnSpPr>
          <p:nvPr/>
        </p:nvCxnSpPr>
        <p:spPr>
          <a:xfrm rot="10800000">
            <a:off x="2714612" y="2857502"/>
            <a:ext cx="2357454" cy="1088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rgbClr val="FF0000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smtClean="0">
            <a:solidFill>
              <a:srgbClr val="FF0000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15331</TotalTime>
  <Words>1371</Words>
  <Application>Microsoft Office PowerPoint</Application>
  <PresentationFormat>Apresentação na tela (16:9)</PresentationFormat>
  <Paragraphs>317</Paragraphs>
  <Slides>35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Tema do Office</vt:lpstr>
      <vt:lpstr>Realidade Aumenta Primeiro Jogo – JOGO DA BOLINA</vt:lpstr>
      <vt:lpstr>Organize a Cena</vt:lpstr>
      <vt:lpstr>Organize a Cena</vt:lpstr>
      <vt:lpstr>Adicione a Física da Esfera</vt:lpstr>
      <vt:lpstr>Crie um Script Para a Movimentação</vt:lpstr>
      <vt:lpstr>Slide 6</vt:lpstr>
      <vt:lpstr>Script MovimetaBolinha</vt:lpstr>
      <vt:lpstr>Alterando a Velocidade da Bolinha</vt:lpstr>
      <vt:lpstr>Slide 9</vt:lpstr>
      <vt:lpstr>Método FixedUpdate</vt:lpstr>
      <vt:lpstr>Movimentação da Câmera</vt:lpstr>
      <vt:lpstr>Script MoveCamera</vt:lpstr>
      <vt:lpstr>Movimentação da Câmera</vt:lpstr>
      <vt:lpstr>Modificando o Transform</vt:lpstr>
      <vt:lpstr>Inserindo Itens Com Movimento</vt:lpstr>
      <vt:lpstr>Slide 16</vt:lpstr>
      <vt:lpstr>Criando Prefabs</vt:lpstr>
      <vt:lpstr>Tratando a Colisão</vt:lpstr>
      <vt:lpstr>Slide 19</vt:lpstr>
      <vt:lpstr>Criando Marcações (tags) para os Objetos</vt:lpstr>
      <vt:lpstr>Slide 21</vt:lpstr>
      <vt:lpstr>Inserindo Um Particle System</vt:lpstr>
      <vt:lpstr>Slide 23</vt:lpstr>
      <vt:lpstr>Inserindo Um Particle System</vt:lpstr>
      <vt:lpstr>Gerenciamento de Memória</vt:lpstr>
      <vt:lpstr>Gerenciamento de Memória</vt:lpstr>
      <vt:lpstr>Gerenciamento de Memória</vt:lpstr>
      <vt:lpstr>Interface Gráfica do Usuário</vt:lpstr>
      <vt:lpstr>Interface Gráfica do Usuário</vt:lpstr>
      <vt:lpstr>Interface Gráfica do Usuário</vt:lpstr>
      <vt:lpstr>Interface Gráfica do Usuário</vt:lpstr>
      <vt:lpstr>Interface Gráfica do Usuário</vt:lpstr>
      <vt:lpstr>Interface Gráfica do Usuário</vt:lpstr>
      <vt:lpstr>Código Final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Instalação</dc:title>
  <dc:creator>Rone Ilídio Silva</dc:creator>
  <cp:lastModifiedBy>Rone Ilídio Silva</cp:lastModifiedBy>
  <cp:revision>69</cp:revision>
  <dcterms:created xsi:type="dcterms:W3CDTF">2021-06-01T13:49:05Z</dcterms:created>
  <dcterms:modified xsi:type="dcterms:W3CDTF">2022-10-04T18:05:54Z</dcterms:modified>
</cp:coreProperties>
</file>