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6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71" r:id="rId13"/>
    <p:sldId id="267" r:id="rId14"/>
    <p:sldId id="268" r:id="rId15"/>
    <p:sldId id="269" r:id="rId16"/>
    <p:sldId id="272" r:id="rId17"/>
    <p:sldId id="270" r:id="rId18"/>
    <p:sldId id="273" r:id="rId1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E088CA-87FA-3B18-81AF-A5BD55AE31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E02D153-AB9D-5DD7-CF7D-98A51E8331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DD5D0CA-40A6-AB72-C5F8-4CD9A1719C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462E0-221F-4103-9DAB-94184B15BEB0}" type="datetimeFigureOut">
              <a:rPr lang="pt-BR" smtClean="0"/>
              <a:pPr/>
              <a:t>26/10/2022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DC217BB-9D24-0B26-FFC5-E3C3AC34E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DC84E42-5100-AA81-95CE-21DF4A0AF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8A47A-A6CD-4181-8278-871135741B3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0530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54DF2F-AD2F-7314-FB01-127A86D6E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57C3B228-7A55-3DAE-9DA7-B94F4CCA07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BB81D5E-8BB9-5D5F-43C3-32A592E4BD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462E0-221F-4103-9DAB-94184B15BEB0}" type="datetimeFigureOut">
              <a:rPr lang="pt-BR" smtClean="0"/>
              <a:pPr/>
              <a:t>26/10/2022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DA0EEC4-04A0-F439-A63C-E1595168F0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74918A4-522D-707E-C3BB-C241443D3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8A47A-A6CD-4181-8278-871135741B3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2952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E77E0EC-8B80-D59B-3390-356D2166D0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FD177295-9674-64C0-D8D4-FAA4862701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A56AE35-6E20-10BB-75AD-08FD3E0210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462E0-221F-4103-9DAB-94184B15BEB0}" type="datetimeFigureOut">
              <a:rPr lang="pt-BR" smtClean="0"/>
              <a:pPr/>
              <a:t>26/10/2022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83F99FC-8FF2-10C8-314F-2B6A753C6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FDEA7CC-3766-97A5-E5EB-D901D72FA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8A47A-A6CD-4181-8278-871135741B3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9170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F21DE2-12A2-2BF5-A7F4-44E4F4362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B83A150-5052-91F5-81A3-55C191907A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D684C68-7E97-1F39-FFCD-9369175137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462E0-221F-4103-9DAB-94184B15BEB0}" type="datetimeFigureOut">
              <a:rPr lang="pt-BR" smtClean="0"/>
              <a:pPr/>
              <a:t>26/10/2022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A9B5128-1E5E-27ED-86CB-0FF77823E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6DDEC76-EACA-516B-5B93-DB3F30E1A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8A47A-A6CD-4181-8278-871135741B3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5129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8CB45F-B8FB-F2C5-4DC7-F8547FAF0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6001388-06BE-66F5-F08C-30FA22DAD2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2F68BEA-16E4-AAD0-EF19-1F4F7E9AE8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462E0-221F-4103-9DAB-94184B15BEB0}" type="datetimeFigureOut">
              <a:rPr lang="pt-BR" smtClean="0"/>
              <a:pPr/>
              <a:t>26/10/2022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43B819F-A979-04CE-14D8-77B15898C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9849C09-261E-44A7-F0ED-3260D42B8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8A47A-A6CD-4181-8278-871135741B3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05928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6F981E-7D8B-E26A-5D78-73F4D33286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3DC0A2E-977A-927F-EE29-D64EEC2C8A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DE0F26D-28E0-57B2-F89D-E6A3816624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F361282-AFE2-4E3B-5A94-0E1846CED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462E0-221F-4103-9DAB-94184B15BEB0}" type="datetimeFigureOut">
              <a:rPr lang="pt-BR" smtClean="0"/>
              <a:pPr/>
              <a:t>26/10/2022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D86AF08-C057-4514-94E8-D5C7A1786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9C8F3B9-EC2D-333E-2E7E-6B0B6D483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8A47A-A6CD-4181-8278-871135741B3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0958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FEFA1A-92F1-9A8E-BE39-EA0FDA533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5C726F6-99D3-CE32-857C-F8A7CC0139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B81D86D-1154-7876-7DC8-4D7CB195CC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D7962E28-F00D-E9A2-CD3E-220F955A27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B572FA10-343A-F409-2A20-BE7BF04243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466D37F8-3D2E-DA1B-935C-0FE3A6D09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462E0-221F-4103-9DAB-94184B15BEB0}" type="datetimeFigureOut">
              <a:rPr lang="pt-BR" smtClean="0"/>
              <a:pPr/>
              <a:t>26/10/2022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15A20676-7D36-3848-74FF-826D9BE04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8257305E-4370-56A0-59ED-C46C777F3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8A47A-A6CD-4181-8278-871135741B3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3768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48F107-4FAF-96D5-F0CA-D12C08B88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F5DB1DA0-2A96-B27E-B07F-C2364C3C1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462E0-221F-4103-9DAB-94184B15BEB0}" type="datetimeFigureOut">
              <a:rPr lang="pt-BR" smtClean="0"/>
              <a:pPr/>
              <a:t>26/10/2022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4E5FE356-1AB9-71E2-4B63-61D7201D8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DAD881B4-1FE9-C931-E5B3-6868183C6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8A47A-A6CD-4181-8278-871135741B3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1501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E6212547-D188-1616-937F-AAE663885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462E0-221F-4103-9DAB-94184B15BEB0}" type="datetimeFigureOut">
              <a:rPr lang="pt-BR" smtClean="0"/>
              <a:pPr/>
              <a:t>26/10/2022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4668158B-4785-8628-B4C9-4648E9A58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109F3BA-C726-F5F2-1003-463A8AD2B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8A47A-A6CD-4181-8278-871135741B3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2843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DE5E84-1F8C-7394-E3A6-4D124B33EE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821E715-AA0B-E60A-30A1-BEE7985A89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E57541BB-23BE-FD8C-9F0C-3B72D5F231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1531C4C-1131-74BA-019B-13AA2FFCAA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462E0-221F-4103-9DAB-94184B15BEB0}" type="datetimeFigureOut">
              <a:rPr lang="pt-BR" smtClean="0"/>
              <a:pPr/>
              <a:t>26/10/2022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99F72F7-922A-79DD-C930-D98C7ECB7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2939C57-54D2-0CF8-E5A3-FD76A5D6A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8A47A-A6CD-4181-8278-871135741B3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8433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A3F228-6693-41C2-D369-4602677B8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A936EEEB-055C-8DA3-BD1A-B90E2A93FF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43CA749-CA12-D467-1199-559FF140E0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4B47796-AF7B-5371-E1BD-54FEEAF8A5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462E0-221F-4103-9DAB-94184B15BEB0}" type="datetimeFigureOut">
              <a:rPr lang="pt-BR" smtClean="0"/>
              <a:pPr/>
              <a:t>26/10/2022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50A83EB-E71F-D783-638E-851F60595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9A55AD2-BC37-ABD3-B7E6-B88184FF5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8A47A-A6CD-4181-8278-871135741B3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7454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EA4BD07E-247B-DB57-B2C7-F0423E6E9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C9920B4-F689-DF39-0EF6-2F0555ED64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B0C5749-6117-EE1E-5EAB-3C234D41F6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6462E0-221F-4103-9DAB-94184B15BEB0}" type="datetimeFigureOut">
              <a:rPr lang="pt-BR" smtClean="0"/>
              <a:pPr/>
              <a:t>26/10/2022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24F4BDB-4B83-234A-02E0-307CDF82FB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946074C-8BDE-EEBD-A70E-EF8D2C20F4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58A47A-A6CD-4181-8278-871135741B3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0640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unity.com/pt/download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gist.github.com/alastaira/92d790ed09330ea7a45e7c3a2a4d26e1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BB9144-3E0F-6067-5F97-4EB6763D36A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Realidade Aumentada 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D248F19-B24D-5279-0D5E-8605B772A97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/>
              <a:t>Unity + AR </a:t>
            </a:r>
            <a:r>
              <a:rPr lang="pt-BR" dirty="0" err="1"/>
              <a:t>foundation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350042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E1D5439F-1637-B4EE-F60F-B5670644CE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2510" y="1389119"/>
            <a:ext cx="8881187" cy="4670223"/>
          </a:xfr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7948C0F6-7FAF-963C-D222-81077D510DFE}"/>
              </a:ext>
            </a:extLst>
          </p:cNvPr>
          <p:cNvSpPr txBox="1"/>
          <p:nvPr/>
        </p:nvSpPr>
        <p:spPr>
          <a:xfrm>
            <a:off x="1240971" y="550506"/>
            <a:ext cx="85968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Colar no Script criado para o projeto no </a:t>
            </a:r>
            <a:r>
              <a:rPr lang="pt-BR" dirty="0" err="1"/>
              <a:t>unity</a:t>
            </a: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O nome do arquivo deve ser o nome da classe (senão dá erro), salvar e voltar pro </a:t>
            </a:r>
            <a:r>
              <a:rPr lang="pt-BR" dirty="0" err="1"/>
              <a:t>unity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054540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24E2F69C-A3C7-C505-BE3A-42C5EF8B7D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68491" y="363246"/>
            <a:ext cx="4290299" cy="5599113"/>
          </a:xfr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58470688-746B-7A5D-75A0-1E351383A49D}"/>
              </a:ext>
            </a:extLst>
          </p:cNvPr>
          <p:cNvSpPr txBox="1"/>
          <p:nvPr/>
        </p:nvSpPr>
        <p:spPr>
          <a:xfrm>
            <a:off x="2453951" y="438539"/>
            <a:ext cx="34667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pt-BR" dirty="0"/>
              <a:t>Botão direito na pasta </a:t>
            </a:r>
            <a:r>
              <a:rPr lang="pt-BR" dirty="0" err="1"/>
              <a:t>assets</a:t>
            </a:r>
            <a:endParaRPr lang="pt-BR" dirty="0"/>
          </a:p>
          <a:p>
            <a:r>
              <a:rPr lang="pt-BR" dirty="0" err="1"/>
              <a:t>Create</a:t>
            </a:r>
            <a:r>
              <a:rPr lang="pt-BR" dirty="0"/>
              <a:t>&gt;XR&gt;</a:t>
            </a:r>
            <a:r>
              <a:rPr lang="pt-BR" dirty="0" err="1"/>
              <a:t>Reference</a:t>
            </a:r>
            <a:r>
              <a:rPr lang="pt-BR" dirty="0"/>
              <a:t> </a:t>
            </a:r>
            <a:r>
              <a:rPr lang="pt-BR" dirty="0" err="1"/>
              <a:t>Image</a:t>
            </a:r>
            <a:r>
              <a:rPr lang="pt-BR" dirty="0"/>
              <a:t> </a:t>
            </a:r>
            <a:r>
              <a:rPr lang="pt-BR" dirty="0" err="1"/>
              <a:t>Libary</a:t>
            </a:r>
            <a:endParaRPr lang="pt-BR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C6322552-3359-A15E-4795-3E9466AFAD6D}"/>
              </a:ext>
            </a:extLst>
          </p:cNvPr>
          <p:cNvSpPr txBox="1"/>
          <p:nvPr/>
        </p:nvSpPr>
        <p:spPr>
          <a:xfrm>
            <a:off x="321648" y="2701137"/>
            <a:ext cx="3998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Abrir o </a:t>
            </a:r>
            <a:r>
              <a:rPr lang="pt-BR" dirty="0" err="1"/>
              <a:t>Reference</a:t>
            </a:r>
            <a:r>
              <a:rPr lang="pt-BR" dirty="0"/>
              <a:t> </a:t>
            </a:r>
            <a:r>
              <a:rPr lang="pt-BR" dirty="0" err="1"/>
              <a:t>Image</a:t>
            </a:r>
            <a:r>
              <a:rPr lang="pt-BR" dirty="0"/>
              <a:t> </a:t>
            </a:r>
            <a:r>
              <a:rPr lang="pt-BR" dirty="0" err="1"/>
              <a:t>Libary</a:t>
            </a:r>
            <a:r>
              <a:rPr lang="pt-BR" dirty="0"/>
              <a:t> criado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2F7B2914-8304-AF05-D741-D8319569A7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648" y="3429000"/>
            <a:ext cx="2694611" cy="2416816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E7C76CB0-2149-4BD2-350E-1DC8C43CCA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4907" y="3357298"/>
            <a:ext cx="4154935" cy="3062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4014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Adicionar o </a:t>
            </a:r>
            <a:r>
              <a:rPr lang="pt-BR" dirty="0" err="1"/>
              <a:t>prefab</a:t>
            </a:r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C0A7D492-0BEF-FB01-838C-38BCBB8727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116" y="2552856"/>
            <a:ext cx="6485413" cy="2200477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949CB5D5-EED8-40E1-08D0-2DADF33FAE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6404" y="5116664"/>
            <a:ext cx="4446994" cy="997673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8D0FC57B-71D8-90AF-2613-6911A20534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5381" y="1832994"/>
            <a:ext cx="4559427" cy="3192011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DD658F5C-236C-247D-0287-DBFC8A887949}"/>
              </a:ext>
            </a:extLst>
          </p:cNvPr>
          <p:cNvSpPr txBox="1"/>
          <p:nvPr/>
        </p:nvSpPr>
        <p:spPr>
          <a:xfrm>
            <a:off x="838200" y="1531554"/>
            <a:ext cx="53773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No inspector do Ar </a:t>
            </a:r>
            <a:r>
              <a:rPr lang="pt-BR" dirty="0" err="1"/>
              <a:t>Session</a:t>
            </a:r>
            <a:r>
              <a:rPr lang="pt-BR" dirty="0"/>
              <a:t> </a:t>
            </a:r>
            <a:r>
              <a:rPr lang="pt-BR" dirty="0" err="1"/>
              <a:t>Origin</a:t>
            </a:r>
            <a:r>
              <a:rPr lang="pt-BR" dirty="0"/>
              <a:t>, Adicionar 1 elemento a lista de Ar </a:t>
            </a:r>
            <a:r>
              <a:rPr lang="pt-BR" dirty="0" err="1"/>
              <a:t>prefabs</a:t>
            </a:r>
            <a:r>
              <a:rPr lang="pt-BR" dirty="0"/>
              <a:t> do componente </a:t>
            </a:r>
            <a:r>
              <a:rPr lang="pt-BR" dirty="0" err="1"/>
              <a:t>place</a:t>
            </a:r>
            <a:r>
              <a:rPr lang="pt-BR" dirty="0"/>
              <a:t> </a:t>
            </a:r>
            <a:r>
              <a:rPr lang="pt-BR" dirty="0" err="1"/>
              <a:t>tracked</a:t>
            </a:r>
            <a:r>
              <a:rPr lang="pt-BR" dirty="0"/>
              <a:t> </a:t>
            </a:r>
            <a:r>
              <a:rPr lang="pt-BR" dirty="0" err="1"/>
              <a:t>images</a:t>
            </a:r>
            <a:endParaRPr lang="pt-BR" dirty="0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F40E60CA-E9DC-5A9E-F469-040A81062C4D}"/>
              </a:ext>
            </a:extLst>
          </p:cNvPr>
          <p:cNvSpPr txBox="1"/>
          <p:nvPr/>
        </p:nvSpPr>
        <p:spPr>
          <a:xfrm>
            <a:off x="8019875" y="1321356"/>
            <a:ext cx="2990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Arrastar conforme imagem</a:t>
            </a: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D1F155D0-5845-0DFA-E8B5-388412623F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31603" y="5106802"/>
            <a:ext cx="2748574" cy="1386073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CBB3AB86-74B3-8AA5-36EA-F36E1EA59D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773" y="1787791"/>
            <a:ext cx="2404832" cy="2656690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CAB9793F-7D30-8C9A-3BC6-B477BEDE58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9188" y="2545684"/>
            <a:ext cx="3869790" cy="2656690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C802B891-827F-BFD5-14ED-1849291F29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8562" y="3116136"/>
            <a:ext cx="3989033" cy="2719232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6DADF9F4-AFF0-7019-3376-C33ABE6237CB}"/>
              </a:ext>
            </a:extLst>
          </p:cNvPr>
          <p:cNvSpPr txBox="1"/>
          <p:nvPr/>
        </p:nvSpPr>
        <p:spPr>
          <a:xfrm>
            <a:off x="1837189" y="729842"/>
            <a:ext cx="7730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Abrir o Build Settings &gt; Clicar em Android &gt; Switch </a:t>
            </a:r>
            <a:r>
              <a:rPr lang="pt-BR" dirty="0" err="1"/>
              <a:t>Plataform</a:t>
            </a:r>
            <a:r>
              <a:rPr lang="pt-BR" dirty="0"/>
              <a:t> &gt; Player Settings</a:t>
            </a:r>
          </a:p>
        </p:txBody>
      </p:sp>
    </p:spTree>
    <p:extLst>
      <p:ext uri="{BB962C8B-B14F-4D97-AF65-F5344CB8AC3E}">
        <p14:creationId xmlns:p14="http://schemas.microsoft.com/office/powerpoint/2010/main" val="9796707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CC64E24F-4EB1-5CFA-F795-C00033B472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2942" y="928394"/>
            <a:ext cx="9326116" cy="5519059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D64D9D2B-AED2-AC0D-E128-D61F635D2C1B}"/>
              </a:ext>
            </a:extLst>
          </p:cNvPr>
          <p:cNvSpPr txBox="1"/>
          <p:nvPr/>
        </p:nvSpPr>
        <p:spPr>
          <a:xfrm>
            <a:off x="3808602" y="440842"/>
            <a:ext cx="4832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Configurar a API </a:t>
            </a:r>
            <a:r>
              <a:rPr lang="pt-BR" dirty="0" err="1"/>
              <a:t>Level</a:t>
            </a:r>
            <a:r>
              <a:rPr lang="pt-BR" dirty="0"/>
              <a:t> para Android 7.0</a:t>
            </a:r>
          </a:p>
        </p:txBody>
      </p:sp>
    </p:spTree>
    <p:extLst>
      <p:ext uri="{BB962C8B-B14F-4D97-AF65-F5344CB8AC3E}">
        <p14:creationId xmlns:p14="http://schemas.microsoft.com/office/powerpoint/2010/main" val="31711498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0132987C-C95C-BB02-BD22-F99E3AB054CA}"/>
              </a:ext>
            </a:extLst>
          </p:cNvPr>
          <p:cNvSpPr txBox="1"/>
          <p:nvPr/>
        </p:nvSpPr>
        <p:spPr>
          <a:xfrm>
            <a:off x="2802676" y="475261"/>
            <a:ext cx="5921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Ainda em Player, na aba </a:t>
            </a:r>
            <a:r>
              <a:rPr lang="pt-BR" dirty="0" err="1"/>
              <a:t>Publishing</a:t>
            </a:r>
            <a:r>
              <a:rPr lang="pt-BR" dirty="0"/>
              <a:t> Settings, Criar uma </a:t>
            </a:r>
            <a:r>
              <a:rPr lang="pt-BR" dirty="0" err="1"/>
              <a:t>key</a:t>
            </a:r>
            <a:endParaRPr lang="pt-BR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CEC76972-FBF4-BD26-7A66-514C6F26C5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508" y="1442775"/>
            <a:ext cx="2876550" cy="600075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3043863A-8AFD-46E1-08FA-983505B88B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508" y="2621771"/>
            <a:ext cx="2875360" cy="2846664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7625522C-4EC8-6550-BB17-E53323A52B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0056" y="1446823"/>
            <a:ext cx="6152581" cy="787530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3B2E16D7-52B7-A288-4E64-72CA4143BF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63455" y="2621771"/>
            <a:ext cx="3685781" cy="3576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0478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arfoundation1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81098" y="1825625"/>
            <a:ext cx="7829803" cy="4351338"/>
          </a:xfr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D15E724D-4753-94A4-2CE8-00EC355B2DF7}"/>
              </a:ext>
            </a:extLst>
          </p:cNvPr>
          <p:cNvSpPr txBox="1"/>
          <p:nvPr/>
        </p:nvSpPr>
        <p:spPr>
          <a:xfrm>
            <a:off x="3162649" y="1006679"/>
            <a:ext cx="52286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Na aba XR Plug-in Management, Selecionar </a:t>
            </a:r>
            <a:r>
              <a:rPr lang="pt-BR" dirty="0" err="1"/>
              <a:t>ArCore</a:t>
            </a:r>
            <a:endParaRPr lang="pt-BR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74BBA3FD-1616-DDC1-AC94-1216EF64AB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2221" y="1408924"/>
            <a:ext cx="6143625" cy="467726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1586B098-E73C-8C6F-02CA-40A6C17B2E6D}"/>
              </a:ext>
            </a:extLst>
          </p:cNvPr>
          <p:cNvSpPr txBox="1"/>
          <p:nvPr/>
        </p:nvSpPr>
        <p:spPr>
          <a:xfrm>
            <a:off x="1886324" y="587150"/>
            <a:ext cx="8647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Depois de fechar o player settings, abrir o Build Setting &gt; </a:t>
            </a:r>
            <a:r>
              <a:rPr lang="pt-BR" dirty="0" err="1"/>
              <a:t>Add</a:t>
            </a:r>
            <a:r>
              <a:rPr lang="pt-BR" dirty="0"/>
              <a:t> Open Scenes&gt; Build </a:t>
            </a:r>
            <a:r>
              <a:rPr lang="pt-BR" dirty="0" err="1"/>
              <a:t>and</a:t>
            </a:r>
            <a:r>
              <a:rPr lang="pt-BR" dirty="0"/>
              <a:t> </a:t>
            </a:r>
            <a:r>
              <a:rPr lang="pt-BR" dirty="0" err="1"/>
              <a:t>Run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593328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0ED24DB-263A-B634-6721-1B6ED724F6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9102" y="2438020"/>
            <a:ext cx="10515600" cy="4351338"/>
          </a:xfrm>
        </p:spPr>
        <p:txBody>
          <a:bodyPr/>
          <a:lstStyle/>
          <a:p>
            <a:r>
              <a:rPr lang="pt-BR" dirty="0"/>
              <a:t>Agora é só passar o APK para o seu celular e testar!</a:t>
            </a:r>
          </a:p>
        </p:txBody>
      </p:sp>
    </p:spTree>
    <p:extLst>
      <p:ext uri="{BB962C8B-B14F-4D97-AF65-F5344CB8AC3E}">
        <p14:creationId xmlns:p14="http://schemas.microsoft.com/office/powerpoint/2010/main" val="39006407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A6DE1B-94B4-A120-98D6-31806DFC3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Instalação Unity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1DB875C-6DBA-8BC4-26FA-D27053027C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>
                <a:hlinkClick r:id="rId2"/>
              </a:rPr>
              <a:t>https://unity.com/pt/download</a:t>
            </a:r>
            <a:endParaRPr lang="pt-BR" dirty="0"/>
          </a:p>
          <a:p>
            <a:endParaRPr lang="pt-BR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49075D44-AEC5-B91F-4AA6-5F62F5966C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8349" y="2765364"/>
            <a:ext cx="5389358" cy="3155646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70C7303D-268F-CB5D-47FB-8E4E21694C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5583" y="2729711"/>
            <a:ext cx="2667000" cy="438150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A9825267-4F2B-9E45-DA2B-B0A8773249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85583" y="3302798"/>
            <a:ext cx="3996446" cy="2683166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FD448B35-F6D2-AE42-6B34-BE533FB5EB39}"/>
              </a:ext>
            </a:extLst>
          </p:cNvPr>
          <p:cNvSpPr txBox="1"/>
          <p:nvPr/>
        </p:nvSpPr>
        <p:spPr>
          <a:xfrm>
            <a:off x="7157248" y="1847617"/>
            <a:ext cx="3653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Clicar na engrenagem &gt; </a:t>
            </a:r>
            <a:r>
              <a:rPr lang="pt-BR" dirty="0" err="1"/>
              <a:t>add</a:t>
            </a:r>
            <a:r>
              <a:rPr lang="pt-BR" dirty="0"/>
              <a:t> modules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86CD66CB-327A-13B6-9EE3-41C98646C362}"/>
              </a:ext>
            </a:extLst>
          </p:cNvPr>
          <p:cNvSpPr txBox="1"/>
          <p:nvPr/>
        </p:nvSpPr>
        <p:spPr>
          <a:xfrm>
            <a:off x="7006710" y="6165889"/>
            <a:ext cx="39753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Adicionar os módulos conforme imagem</a:t>
            </a:r>
          </a:p>
        </p:txBody>
      </p:sp>
    </p:spTree>
    <p:extLst>
      <p:ext uri="{BB962C8B-B14F-4D97-AF65-F5344CB8AC3E}">
        <p14:creationId xmlns:p14="http://schemas.microsoft.com/office/powerpoint/2010/main" val="13558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0FDC3F-BAA0-5F87-CF95-77A8CD420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253" y="135203"/>
            <a:ext cx="10515600" cy="1325563"/>
          </a:xfrm>
        </p:spPr>
        <p:txBody>
          <a:bodyPr/>
          <a:lstStyle/>
          <a:p>
            <a:r>
              <a:rPr lang="pt-BR" dirty="0"/>
              <a:t>Criando o Projeto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B5B6353D-0C13-F1B6-3E98-3794B946AA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585518"/>
            <a:ext cx="5495488" cy="3254192"/>
          </a:xfr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3CA7B386-CE45-915E-3BCE-6EEA1D22B8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4890" y="3966188"/>
            <a:ext cx="4152993" cy="2424603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580ACF0D-18C0-513B-70DA-E796DCEFEB31}"/>
              </a:ext>
            </a:extLst>
          </p:cNvPr>
          <p:cNvSpPr txBox="1"/>
          <p:nvPr/>
        </p:nvSpPr>
        <p:spPr>
          <a:xfrm>
            <a:off x="2420400" y="5178489"/>
            <a:ext cx="233108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Novo projeto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Clicar em Ar core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Download </a:t>
            </a:r>
            <a:r>
              <a:rPr lang="pt-BR" dirty="0" err="1"/>
              <a:t>template</a:t>
            </a: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err="1"/>
              <a:t>Create</a:t>
            </a:r>
            <a:r>
              <a:rPr lang="pt-BR" dirty="0"/>
              <a:t> </a:t>
            </a:r>
            <a:r>
              <a:rPr lang="pt-BR" dirty="0" err="1"/>
              <a:t>projetct</a:t>
            </a:r>
            <a:endParaRPr lang="pt-BR"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9E508723-C623-3709-C416-D39C934434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0802" y="1147850"/>
            <a:ext cx="4164484" cy="228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9862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3EE20B86-5E30-8E7C-E9A1-D6669DBE3DD2}"/>
              </a:ext>
            </a:extLst>
          </p:cNvPr>
          <p:cNvSpPr txBox="1"/>
          <p:nvPr/>
        </p:nvSpPr>
        <p:spPr>
          <a:xfrm>
            <a:off x="1866050" y="673277"/>
            <a:ext cx="8459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/>
              <a:t>Window</a:t>
            </a:r>
            <a:r>
              <a:rPr lang="pt-BR" dirty="0"/>
              <a:t> &gt; </a:t>
            </a:r>
            <a:r>
              <a:rPr lang="pt-BR" dirty="0" err="1"/>
              <a:t>Package</a:t>
            </a:r>
            <a:r>
              <a:rPr lang="pt-BR" dirty="0"/>
              <a:t> Manager &gt;Mudar o </a:t>
            </a:r>
            <a:r>
              <a:rPr lang="pt-BR" dirty="0" err="1"/>
              <a:t>packages</a:t>
            </a:r>
            <a:r>
              <a:rPr lang="pt-BR" dirty="0"/>
              <a:t> para Unity Registry &gt; Instalar Ar </a:t>
            </a:r>
            <a:r>
              <a:rPr lang="pt-BR" dirty="0" err="1"/>
              <a:t>foudation</a:t>
            </a:r>
            <a:r>
              <a:rPr lang="pt-BR" dirty="0"/>
              <a:t> , </a:t>
            </a:r>
            <a:r>
              <a:rPr lang="pt-BR" dirty="0" err="1"/>
              <a:t>ArCore</a:t>
            </a:r>
            <a:r>
              <a:rPr lang="pt-BR" dirty="0"/>
              <a:t> XR </a:t>
            </a:r>
            <a:r>
              <a:rPr lang="pt-BR" dirty="0" err="1"/>
              <a:t>Pluguin</a:t>
            </a:r>
            <a:r>
              <a:rPr lang="pt-BR" dirty="0"/>
              <a:t> e </a:t>
            </a:r>
            <a:r>
              <a:rPr lang="pt-BR" dirty="0" err="1"/>
              <a:t>ARKit</a:t>
            </a:r>
            <a:r>
              <a:rPr lang="pt-BR" dirty="0"/>
              <a:t> XR Plugin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6607023B-3069-2525-67DA-AD686AB97A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8312" y="1644988"/>
            <a:ext cx="6352476" cy="4539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9095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CC99AED2-7370-F159-DDF6-7427EFDBD0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0602" y="1825624"/>
            <a:ext cx="5964799" cy="4238498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1F70E2CC-E5EC-9161-D4E5-140B29136A77}"/>
              </a:ext>
            </a:extLst>
          </p:cNvPr>
          <p:cNvSpPr txBox="1"/>
          <p:nvPr/>
        </p:nvSpPr>
        <p:spPr>
          <a:xfrm>
            <a:off x="928807" y="1022498"/>
            <a:ext cx="105156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Com a cena aberta, vá ate o inspector e deixe apenas os componentes Ar </a:t>
            </a:r>
            <a:r>
              <a:rPr lang="pt-BR" dirty="0" err="1"/>
              <a:t>Session</a:t>
            </a:r>
            <a:r>
              <a:rPr lang="pt-BR" dirty="0"/>
              <a:t> </a:t>
            </a:r>
            <a:r>
              <a:rPr lang="pt-BR" dirty="0" err="1"/>
              <a:t>Origin</a:t>
            </a:r>
            <a:r>
              <a:rPr lang="pt-BR" dirty="0"/>
              <a:t> e Ar </a:t>
            </a:r>
            <a:r>
              <a:rPr lang="pt-BR" dirty="0" err="1"/>
              <a:t>Tracked</a:t>
            </a:r>
            <a:r>
              <a:rPr lang="pt-BR" dirty="0"/>
              <a:t> </a:t>
            </a:r>
            <a:r>
              <a:rPr lang="pt-BR" dirty="0" err="1"/>
              <a:t>Image</a:t>
            </a:r>
            <a:r>
              <a:rPr lang="pt-BR" dirty="0"/>
              <a:t> Manager, pode deletar os outros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312725D2-86BE-7C10-83D6-7115635ADB9D}"/>
              </a:ext>
            </a:extLst>
          </p:cNvPr>
          <p:cNvSpPr txBox="1"/>
          <p:nvPr/>
        </p:nvSpPr>
        <p:spPr>
          <a:xfrm>
            <a:off x="4110611" y="496371"/>
            <a:ext cx="44691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Clicar em </a:t>
            </a:r>
            <a:r>
              <a:rPr lang="pt-BR" dirty="0" err="1"/>
              <a:t>SampleScene</a:t>
            </a:r>
            <a:r>
              <a:rPr lang="pt-BR" dirty="0"/>
              <a:t> &gt; Ar </a:t>
            </a:r>
            <a:r>
              <a:rPr lang="pt-BR" dirty="0" err="1"/>
              <a:t>Session</a:t>
            </a:r>
            <a:r>
              <a:rPr lang="pt-BR" dirty="0"/>
              <a:t> </a:t>
            </a:r>
            <a:r>
              <a:rPr lang="pt-BR" dirty="0" err="1"/>
              <a:t>Origin</a:t>
            </a:r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17AF798-9C7E-0632-C560-2838B1E527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442" y="2032574"/>
            <a:ext cx="1502521" cy="3824599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BE81FF4D-0C1F-EC35-F97E-041684B7E7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0486" y="2534686"/>
            <a:ext cx="2791593" cy="2191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1574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2A975A6-94A1-A1E6-5A0A-1EE113C5B5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96620"/>
            <a:ext cx="10515600" cy="4351338"/>
          </a:xfrm>
        </p:spPr>
        <p:txBody>
          <a:bodyPr/>
          <a:lstStyle/>
          <a:p>
            <a:r>
              <a:rPr lang="pt-BR" dirty="0"/>
              <a:t>Arrastar a imagem para dentro da pasta de </a:t>
            </a:r>
            <a:r>
              <a:rPr lang="pt-BR" dirty="0" err="1"/>
              <a:t>Assets</a:t>
            </a:r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r>
              <a:rPr lang="pt-BR" dirty="0"/>
              <a:t>Com o botão direito clicar </a:t>
            </a:r>
          </a:p>
          <a:p>
            <a:pPr marL="0" indent="0">
              <a:buNone/>
            </a:pPr>
            <a:r>
              <a:rPr lang="pt-BR" dirty="0"/>
              <a:t>na pasta de </a:t>
            </a:r>
            <a:r>
              <a:rPr lang="pt-BR" dirty="0" err="1"/>
              <a:t>Assets</a:t>
            </a:r>
            <a:r>
              <a:rPr lang="pt-BR" dirty="0"/>
              <a:t> </a:t>
            </a:r>
          </a:p>
          <a:p>
            <a:pPr marL="0" indent="0">
              <a:buNone/>
            </a:pPr>
            <a:r>
              <a:rPr lang="pt-BR" dirty="0"/>
              <a:t>e criar um </a:t>
            </a:r>
            <a:r>
              <a:rPr lang="pt-BR" dirty="0" err="1"/>
              <a:t>prefab</a:t>
            </a:r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0A5C7078-1A70-2FC6-453F-04655AAF95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1640" y="1189913"/>
            <a:ext cx="5239749" cy="188919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ABB63741-D586-3C6D-4D11-8ED31ACE22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6440" y="3312368"/>
            <a:ext cx="5968360" cy="3272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8477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BD84BAC-359E-F1FD-56E0-BF69E2D5D0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81135"/>
            <a:ext cx="10515600" cy="5495828"/>
          </a:xfrm>
        </p:spPr>
        <p:txBody>
          <a:bodyPr/>
          <a:lstStyle/>
          <a:p>
            <a:r>
              <a:rPr lang="pt-BR" dirty="0"/>
              <a:t> Abrir o </a:t>
            </a:r>
            <a:r>
              <a:rPr lang="pt-BR" dirty="0" err="1"/>
              <a:t>prefab</a:t>
            </a:r>
            <a:r>
              <a:rPr lang="pt-BR" dirty="0"/>
              <a:t> criado, clicar com o botão direito no objeto dentro da cena new </a:t>
            </a:r>
            <a:r>
              <a:rPr lang="pt-BR" dirty="0" err="1"/>
              <a:t>prefab</a:t>
            </a:r>
            <a:r>
              <a:rPr lang="pt-BR" dirty="0"/>
              <a:t>, e criar um cubo conforme indicado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3470843D-B33F-02A2-3151-324041992D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7566" y="1931144"/>
            <a:ext cx="7158046" cy="4505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8210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332BBFD2-CE16-CA77-5C06-9CEBEFBA41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05175" y="711913"/>
            <a:ext cx="2790825" cy="2019300"/>
          </a:xfr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7989A6CC-ED4E-A8BC-32E9-8789F8D3E1B0}"/>
              </a:ext>
            </a:extLst>
          </p:cNvPr>
          <p:cNvSpPr txBox="1"/>
          <p:nvPr/>
        </p:nvSpPr>
        <p:spPr>
          <a:xfrm>
            <a:off x="1082350" y="711913"/>
            <a:ext cx="2024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Ajustar o </a:t>
            </a:r>
            <a:r>
              <a:rPr lang="pt-BR" dirty="0" err="1"/>
              <a:t>scale</a:t>
            </a:r>
            <a:r>
              <a:rPr lang="pt-BR" dirty="0"/>
              <a:t> do componente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B5E2F2AF-BF37-9C9F-BB69-2F0D5B903F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3024" y="807163"/>
            <a:ext cx="762000" cy="914400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12062797-8FF2-BF21-9F46-A9BC7C3CC106}"/>
              </a:ext>
            </a:extLst>
          </p:cNvPr>
          <p:cNvSpPr txBox="1"/>
          <p:nvPr/>
        </p:nvSpPr>
        <p:spPr>
          <a:xfrm>
            <a:off x="7044612" y="941197"/>
            <a:ext cx="30231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err="1"/>
              <a:t>Renomear</a:t>
            </a:r>
            <a:r>
              <a:rPr lang="pt-BR" dirty="0"/>
              <a:t> o </a:t>
            </a:r>
            <a:r>
              <a:rPr lang="pt-BR" dirty="0" err="1"/>
              <a:t>prefab</a:t>
            </a:r>
            <a:r>
              <a:rPr lang="pt-BR" dirty="0"/>
              <a:t> para o mesmo nome da imagem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614DAD5F-7D25-6981-3947-A857CDFD80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081" y="3627419"/>
            <a:ext cx="7890588" cy="2984865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45352892-5F45-C8A3-BBA5-E05F3E97191A}"/>
              </a:ext>
            </a:extLst>
          </p:cNvPr>
          <p:cNvSpPr txBox="1"/>
          <p:nvPr/>
        </p:nvSpPr>
        <p:spPr>
          <a:xfrm>
            <a:off x="198081" y="2981088"/>
            <a:ext cx="31070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Entrar em Ar </a:t>
            </a:r>
            <a:r>
              <a:rPr lang="pt-BR" dirty="0" err="1"/>
              <a:t>session</a:t>
            </a:r>
            <a:r>
              <a:rPr lang="pt-BR" dirty="0"/>
              <a:t> &gt; </a:t>
            </a:r>
            <a:r>
              <a:rPr lang="pt-BR" dirty="0" err="1"/>
              <a:t>add</a:t>
            </a:r>
            <a:r>
              <a:rPr lang="pt-BR" dirty="0"/>
              <a:t> componente &gt; New script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8CADFEE7-381B-E40D-3538-77A20D810C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05057" y="4156269"/>
            <a:ext cx="2447258" cy="1642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6460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C791EDC1-26DE-4789-2737-44A5020A2266}"/>
              </a:ext>
            </a:extLst>
          </p:cNvPr>
          <p:cNvSpPr txBox="1"/>
          <p:nvPr/>
        </p:nvSpPr>
        <p:spPr>
          <a:xfrm>
            <a:off x="634481" y="690465"/>
            <a:ext cx="2036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Abrir o script criado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2470CF8C-121B-CFC3-E1D8-C20ADECAAF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6302" y="690465"/>
            <a:ext cx="7727399" cy="1546899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43D769D5-8BBB-2F08-0D1A-58E6387E4773}"/>
              </a:ext>
            </a:extLst>
          </p:cNvPr>
          <p:cNvSpPr txBox="1"/>
          <p:nvPr/>
        </p:nvSpPr>
        <p:spPr>
          <a:xfrm>
            <a:off x="970041" y="3968934"/>
            <a:ext cx="9308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Copiar o script do </a:t>
            </a:r>
            <a:r>
              <a:rPr lang="pt-BR" dirty="0" err="1"/>
              <a:t>git</a:t>
            </a:r>
            <a:r>
              <a:rPr lang="pt-BR" dirty="0"/>
              <a:t> </a:t>
            </a:r>
            <a:r>
              <a:rPr lang="pt-BR" dirty="0">
                <a:hlinkClick r:id="rId3"/>
              </a:rPr>
              <a:t>https://gist.github.com/alastaira/92d790ed09330ea7a45e7c3a2a4d26e1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7793179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</TotalTime>
  <Words>335</Words>
  <Application>Microsoft Office PowerPoint</Application>
  <PresentationFormat>Widescreen</PresentationFormat>
  <Paragraphs>42</Paragraphs>
  <Slides>18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Tema do Office</vt:lpstr>
      <vt:lpstr>Realidade Aumentada </vt:lpstr>
      <vt:lpstr>Instalação Unity</vt:lpstr>
      <vt:lpstr>Criando o Projeto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Adicionar o prefab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Realidade Aumentada </dc:title>
  <dc:creator>othavio santos</dc:creator>
  <cp:lastModifiedBy>othavio santos</cp:lastModifiedBy>
  <cp:revision>9</cp:revision>
  <dcterms:created xsi:type="dcterms:W3CDTF">2022-08-26T11:39:09Z</dcterms:created>
  <dcterms:modified xsi:type="dcterms:W3CDTF">2022-10-26T20:27:28Z</dcterms:modified>
</cp:coreProperties>
</file>