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5" r:id="rId4"/>
    <p:sldId id="258" r:id="rId5"/>
    <p:sldId id="259" r:id="rId6"/>
    <p:sldId id="260" r:id="rId7"/>
    <p:sldId id="261" r:id="rId8"/>
    <p:sldId id="262" r:id="rId9"/>
    <p:sldId id="265" r:id="rId10"/>
    <p:sldId id="268" r:id="rId11"/>
    <p:sldId id="269" r:id="rId12"/>
    <p:sldId id="263" r:id="rId13"/>
    <p:sldId id="267" r:id="rId14"/>
    <p:sldId id="270" r:id="rId15"/>
    <p:sldId id="271" r:id="rId16"/>
    <p:sldId id="272" r:id="rId17"/>
    <p:sldId id="276" r:id="rId18"/>
    <p:sldId id="273" r:id="rId19"/>
    <p:sldId id="274" r:id="rId2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8ED6EB-87D9-38CB-7780-EC416DE359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5CAF160-6D1E-78E3-EE6E-3CB7C9CAEF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195F715-F1AF-B1DB-CD48-8B49B3F6F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B07B5-04B7-4F36-BB30-E42B68D53354}" type="datetimeFigureOut">
              <a:rPr lang="pt-BR" smtClean="0"/>
              <a:pPr/>
              <a:t>07/11/2022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B62E438-82B4-15E6-1D85-D00559B93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A3CB995-6957-2AE9-FB90-AA0BD6CB6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3EC89-DAD9-4896-BBC8-327A1443EA3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2092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08048D-6E41-68CA-9D3A-2DABE88EA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843B6E0-4353-BBBA-FD91-3963A21E51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83A9E29-123A-C517-B2A3-FD55F50E3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B07B5-04B7-4F36-BB30-E42B68D53354}" type="datetimeFigureOut">
              <a:rPr lang="pt-BR" smtClean="0"/>
              <a:pPr/>
              <a:t>07/11/2022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8B706EC-7EBA-A440-EDDB-1BF035BD2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978FCA4-6515-31EB-F61B-9F42CBD4F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3EC89-DAD9-4896-BBC8-327A1443EA3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3130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DDA42D1-408F-FBAB-3853-9093717A53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3EB7B47-9DD4-2D4A-421D-4F3D4B8501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7DB31CD-F2AB-BE40-E956-81521152C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B07B5-04B7-4F36-BB30-E42B68D53354}" type="datetimeFigureOut">
              <a:rPr lang="pt-BR" smtClean="0"/>
              <a:pPr/>
              <a:t>07/11/2022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E3528FD-FB96-68F2-46ED-8D1FBC413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83AF920-FACC-5C84-B4EA-58D18A5F3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3EC89-DAD9-4896-BBC8-327A1443EA3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9900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BF68C1-F1A2-7F35-86DB-C66CE015F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73148ED-42E0-88F7-C1C8-B08DD59040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9B19C6A-E4EC-90E6-B410-5B835CB82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B07B5-04B7-4F36-BB30-E42B68D53354}" type="datetimeFigureOut">
              <a:rPr lang="pt-BR" smtClean="0"/>
              <a:pPr/>
              <a:t>07/11/2022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D92A6D5-45BC-7E3A-1715-18D7C46F4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CDC862C-F87A-AC14-FC47-5D76B8350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3EC89-DAD9-4896-BBC8-327A1443EA3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8195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9F1E59-0EDB-F74B-E6EC-E473CDC65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CFD8887-BCFD-7C69-5C9D-03C342D66F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ED295B6-D618-48FF-DA90-7521D09B3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B07B5-04B7-4F36-BB30-E42B68D53354}" type="datetimeFigureOut">
              <a:rPr lang="pt-BR" smtClean="0"/>
              <a:pPr/>
              <a:t>07/11/2022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9B2583D-008F-70DB-7FA7-D9892BB70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EF2A7DF-F30C-29B8-BA05-25406EFB2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3EC89-DAD9-4896-BBC8-327A1443EA3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1622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120D9F-DEB6-098E-D73E-4BAC4B256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ECD391D-E2BF-94BF-C4E3-C12D96EEA4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CDC4514-CDFD-39CF-A3BB-6DBDAEF8CC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B7B6446-4148-3791-93E8-7FF23F7FB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B07B5-04B7-4F36-BB30-E42B68D53354}" type="datetimeFigureOut">
              <a:rPr lang="pt-BR" smtClean="0"/>
              <a:pPr/>
              <a:t>07/11/2022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8494D3C-9398-8B9D-6621-FAD01F3B1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ADE8713-910C-2EA6-3BF3-0694A4E91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3EC89-DAD9-4896-BBC8-327A1443EA3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3469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5AA10E-B2C6-C561-2F1F-2FEE6272A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9B5C6BD-6239-E58D-6C50-8919CA0AF4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B8440EC-B974-47BB-2A2E-9ACA1CAC6D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7EB3E939-5175-54CB-0FC7-EB7444E6F6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EF54D0F5-03BC-373C-A47C-6A2B88F55B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1A450111-EDFD-A870-13D6-DD1F76016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B07B5-04B7-4F36-BB30-E42B68D53354}" type="datetimeFigureOut">
              <a:rPr lang="pt-BR" smtClean="0"/>
              <a:pPr/>
              <a:t>07/11/2022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8072024-83E8-ACBC-0A2F-1602A16F2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C951FD2-D77B-653F-F2EF-0503798F5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3EC89-DAD9-4896-BBC8-327A1443EA3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5334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436BC3-17E6-157F-4507-C7573396B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C3B71DB5-AC4A-33D7-D98D-B653FA9DC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B07B5-04B7-4F36-BB30-E42B68D53354}" type="datetimeFigureOut">
              <a:rPr lang="pt-BR" smtClean="0"/>
              <a:pPr/>
              <a:t>07/11/2022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17E9E29-DE27-9817-3FB3-EC1F2E1F7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66E92AE-872D-4598-59E4-FFA598C05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3EC89-DAD9-4896-BBC8-327A1443EA3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9363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D251399E-BA00-8F9E-A8FE-AFB213B4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B07B5-04B7-4F36-BB30-E42B68D53354}" type="datetimeFigureOut">
              <a:rPr lang="pt-BR" smtClean="0"/>
              <a:pPr/>
              <a:t>07/11/2022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DB5759A6-EDE7-1377-1308-9732356B6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6EB1CC1-3474-7E14-389F-5C4CADC6D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3EC89-DAD9-4896-BBC8-327A1443EA3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3330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5A2651-0DD9-D9C7-F4E4-C86C9BD22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9B61891-06FC-4594-20A4-4DA4627E61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B6417C9-0B90-8331-F96F-D1C91BF212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E197E9D-7B75-73E0-D6F0-4C748040B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B07B5-04B7-4F36-BB30-E42B68D53354}" type="datetimeFigureOut">
              <a:rPr lang="pt-BR" smtClean="0"/>
              <a:pPr/>
              <a:t>07/11/2022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8BA3E48-B700-FE28-3845-006E1EB08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A8856F5-C2AA-765E-21EC-6F2DE9F6D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3EC89-DAD9-4896-BBC8-327A1443EA3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6093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FD2ED0-9F02-9641-57DA-F4D89DEC4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FEBE032-98DE-E5B5-33DF-EBB05346E2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BB218AE-9C8B-57A8-5228-9CE2FE2596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19510C0-F3ED-826E-84A4-709004430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B07B5-04B7-4F36-BB30-E42B68D53354}" type="datetimeFigureOut">
              <a:rPr lang="pt-BR" smtClean="0"/>
              <a:pPr/>
              <a:t>07/11/2022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CF420ED-C6A6-5056-E588-1FDDBCC42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0A74560-854F-56D8-C5D7-00FBF1DB9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3EC89-DAD9-4896-BBC8-327A1443EA3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070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532B4736-1256-D7BC-6EBB-F52100924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55E1088-707F-4527-1264-6A592C9ACB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9347492-8F01-1722-A82F-4CC359B3FA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1B07B5-04B7-4F36-BB30-E42B68D53354}" type="datetimeFigureOut">
              <a:rPr lang="pt-BR" smtClean="0"/>
              <a:pPr/>
              <a:t>07/11/2022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1D0FB7E-5089-6091-4FC7-0116124E38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278351D-811E-60FC-EBAF-516F83EBBD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3EC89-DAD9-4896-BBC8-327A1443EA3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2402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476DE1-1582-1AD0-111D-76B2ED1F48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err="1"/>
              <a:t>EasyAr</a:t>
            </a:r>
            <a:r>
              <a:rPr lang="pt-BR" dirty="0"/>
              <a:t>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9B511A8-94B3-4308-3D47-017E0D11269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127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917BA331-3AC3-748C-5925-CE29E5EB84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323" y="807897"/>
            <a:ext cx="6485618" cy="4287563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1CD09DAB-47FE-5672-58B4-2624321D81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3436" y="2530543"/>
            <a:ext cx="2962275" cy="1266825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E64DAEEB-37C5-D43C-1CAE-7968B139185D}"/>
              </a:ext>
            </a:extLst>
          </p:cNvPr>
          <p:cNvSpPr txBox="1"/>
          <p:nvPr/>
        </p:nvSpPr>
        <p:spPr>
          <a:xfrm>
            <a:off x="1674273" y="333106"/>
            <a:ext cx="3437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1.EasyAr&gt;</a:t>
            </a:r>
            <a:r>
              <a:rPr lang="pt-BR" dirty="0" err="1"/>
              <a:t>Sense</a:t>
            </a:r>
            <a:r>
              <a:rPr lang="pt-BR" dirty="0"/>
              <a:t>&gt;</a:t>
            </a:r>
            <a:r>
              <a:rPr lang="pt-BR" dirty="0" err="1"/>
              <a:t>Image</a:t>
            </a:r>
            <a:r>
              <a:rPr lang="pt-BR" dirty="0"/>
              <a:t> target Data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3FCCE7F-781D-6708-2F51-D5DAA2CF59AB}"/>
              </a:ext>
            </a:extLst>
          </p:cNvPr>
          <p:cNvSpPr txBox="1"/>
          <p:nvPr/>
        </p:nvSpPr>
        <p:spPr>
          <a:xfrm>
            <a:off x="8753383" y="1704513"/>
            <a:ext cx="1939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Clicar me </a:t>
            </a:r>
            <a:r>
              <a:rPr lang="pt-BR" dirty="0" err="1"/>
              <a:t>generate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2758190" y="5726243"/>
            <a:ext cx="4422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Arquivo da imagem alvo</a:t>
            </a:r>
          </a:p>
        </p:txBody>
      </p:sp>
      <p:cxnSp>
        <p:nvCxnSpPr>
          <p:cNvPr id="9" name="Conector de seta reta 8"/>
          <p:cNvCxnSpPr>
            <a:stCxn id="6" idx="1"/>
          </p:cNvCxnSpPr>
          <p:nvPr/>
        </p:nvCxnSpPr>
        <p:spPr>
          <a:xfrm rot="10800000">
            <a:off x="2083634" y="4197247"/>
            <a:ext cx="674557" cy="171366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19517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06A04452-A532-8930-BDC8-077CE22328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295" y="304799"/>
            <a:ext cx="2949757" cy="2201931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025122BF-0363-A5F9-DBB9-731A574898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3774" y="2903238"/>
            <a:ext cx="8615984" cy="3854128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1707BDF0-F69B-4EED-5130-2D204D8D6B00}"/>
              </a:ext>
            </a:extLst>
          </p:cNvPr>
          <p:cNvSpPr txBox="1"/>
          <p:nvPr/>
        </p:nvSpPr>
        <p:spPr>
          <a:xfrm>
            <a:off x="4375817" y="727969"/>
            <a:ext cx="3526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1.Dar um </a:t>
            </a:r>
            <a:r>
              <a:rPr lang="pt-BR" dirty="0" err="1"/>
              <a:t>refresh</a:t>
            </a:r>
            <a:r>
              <a:rPr lang="pt-BR" dirty="0"/>
              <a:t> na pasta de </a:t>
            </a:r>
            <a:r>
              <a:rPr lang="pt-BR" dirty="0" err="1"/>
              <a:t>assets</a:t>
            </a:r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11BDFD7-435C-A1FB-476C-DDBDB39CC46C}"/>
              </a:ext>
            </a:extLst>
          </p:cNvPr>
          <p:cNvSpPr txBox="1"/>
          <p:nvPr/>
        </p:nvSpPr>
        <p:spPr>
          <a:xfrm>
            <a:off x="630316" y="4216892"/>
            <a:ext cx="2041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2.Arrastar a imagem alvo para a pasta streaming </a:t>
            </a:r>
            <a:r>
              <a:rPr lang="pt-BR" dirty="0" err="1"/>
              <a:t>Assets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809124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4DD28777-D8DC-F18F-427D-2DA77788D2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005" y="335032"/>
            <a:ext cx="3495675" cy="3219450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EF06E491-62C1-D903-BA23-0D68EA27BE27}"/>
              </a:ext>
            </a:extLst>
          </p:cNvPr>
          <p:cNvSpPr txBox="1"/>
          <p:nvPr/>
        </p:nvSpPr>
        <p:spPr>
          <a:xfrm>
            <a:off x="618854" y="-34300"/>
            <a:ext cx="3120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1.Clicar na </a:t>
            </a:r>
            <a:r>
              <a:rPr lang="pt-BR" dirty="0" err="1"/>
              <a:t>Scene</a:t>
            </a:r>
            <a:r>
              <a:rPr lang="pt-BR" dirty="0"/>
              <a:t> </a:t>
            </a:r>
            <a:r>
              <a:rPr lang="pt-BR" dirty="0" err="1"/>
              <a:t>Image</a:t>
            </a:r>
            <a:r>
              <a:rPr lang="pt-BR" dirty="0"/>
              <a:t> </a:t>
            </a:r>
            <a:r>
              <a:rPr lang="pt-BR" dirty="0" err="1"/>
              <a:t>Tracker</a:t>
            </a:r>
            <a:endParaRPr lang="pt-BR" dirty="0"/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3270A955-0330-30E6-12AF-A691CD2E7B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7188" y="666750"/>
            <a:ext cx="3371850" cy="2762250"/>
          </a:xfrm>
          <a:prstGeom prst="rect">
            <a:avLst/>
          </a:prstGeom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5D6D693B-DF02-10D8-2FBF-0DF1ABFDD9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325" y="4646750"/>
            <a:ext cx="5781675" cy="1381125"/>
          </a:xfrm>
          <a:prstGeom prst="rect">
            <a:avLst/>
          </a:prstGeom>
        </p:spPr>
      </p:pic>
      <p:pic>
        <p:nvPicPr>
          <p:cNvPr id="24" name="Imagem 23">
            <a:extLst>
              <a:ext uri="{FF2B5EF4-FFF2-40B4-BE49-F238E27FC236}">
                <a16:creationId xmlns:a16="http://schemas.microsoft.com/office/drawing/2014/main" id="{FB0BADCD-E628-5DC9-D109-9543C367A0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75738" y="4523754"/>
            <a:ext cx="3543300" cy="1971675"/>
          </a:xfrm>
          <a:prstGeom prst="rect">
            <a:avLst/>
          </a:prstGeom>
        </p:spPr>
      </p:pic>
      <p:sp>
        <p:nvSpPr>
          <p:cNvPr id="25" name="CaixaDeTexto 24">
            <a:extLst>
              <a:ext uri="{FF2B5EF4-FFF2-40B4-BE49-F238E27FC236}">
                <a16:creationId xmlns:a16="http://schemas.microsoft.com/office/drawing/2014/main" id="{1003DE19-812E-399B-0319-0DF145FBC54A}"/>
              </a:ext>
            </a:extLst>
          </p:cNvPr>
          <p:cNvSpPr txBox="1"/>
          <p:nvPr/>
        </p:nvSpPr>
        <p:spPr>
          <a:xfrm>
            <a:off x="7975738" y="4041913"/>
            <a:ext cx="3716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4.Deletar </a:t>
            </a:r>
            <a:r>
              <a:rPr lang="pt-BR" dirty="0" err="1"/>
              <a:t>MainCamera</a:t>
            </a:r>
            <a:r>
              <a:rPr lang="pt-BR" dirty="0"/>
              <a:t> e depois colar 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AFF6EA90-FDCB-FC3A-DB8B-75F79BC25AEB}"/>
              </a:ext>
            </a:extLst>
          </p:cNvPr>
          <p:cNvSpPr txBox="1"/>
          <p:nvPr/>
        </p:nvSpPr>
        <p:spPr>
          <a:xfrm>
            <a:off x="314325" y="4041913"/>
            <a:ext cx="6159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2.Após abrir a </a:t>
            </a:r>
            <a:r>
              <a:rPr lang="pt-BR" dirty="0" err="1"/>
              <a:t>Scene</a:t>
            </a:r>
            <a:r>
              <a:rPr lang="pt-BR" dirty="0"/>
              <a:t> de exemplo copiar os objetos selecionados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A8DCA08-2F8D-585A-B500-7002FDA822AE}"/>
              </a:ext>
            </a:extLst>
          </p:cNvPr>
          <p:cNvSpPr txBox="1"/>
          <p:nvPr/>
        </p:nvSpPr>
        <p:spPr>
          <a:xfrm>
            <a:off x="8429848" y="241164"/>
            <a:ext cx="2809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3.Entrar na sua cena default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3952406" y="2597868"/>
            <a:ext cx="21435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Dar um </a:t>
            </a:r>
            <a:r>
              <a:rPr lang="pt-BR" dirty="0" err="1"/>
              <a:t>double</a:t>
            </a:r>
            <a:r>
              <a:rPr lang="pt-BR" dirty="0"/>
              <a:t> click sobre a </a:t>
            </a:r>
            <a:r>
              <a:rPr lang="pt-BR" dirty="0" err="1"/>
              <a:t>Scene</a:t>
            </a:r>
            <a:r>
              <a:rPr lang="pt-BR" dirty="0"/>
              <a:t> de exemplo: </a:t>
            </a:r>
            <a:r>
              <a:rPr lang="pt-BR" dirty="0" err="1"/>
              <a:t>Image</a:t>
            </a:r>
            <a:r>
              <a:rPr lang="pt-BR" dirty="0"/>
              <a:t> </a:t>
            </a:r>
            <a:r>
              <a:rPr lang="pt-BR" dirty="0" err="1"/>
              <a:t>Trac</a:t>
            </a:r>
            <a:r>
              <a:rPr lang="pt-BR" dirty="0"/>
              <a:t>...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5606321" y="824459"/>
            <a:ext cx="22335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Double click </a:t>
            </a:r>
          </a:p>
          <a:p>
            <a:r>
              <a:rPr lang="pt-BR" dirty="0"/>
              <a:t>Na sua </a:t>
            </a:r>
            <a:r>
              <a:rPr lang="pt-BR" dirty="0" err="1"/>
              <a:t>Scene</a:t>
            </a:r>
            <a:r>
              <a:rPr lang="pt-BR" dirty="0"/>
              <a:t> padrão </a:t>
            </a:r>
            <a:r>
              <a:rPr lang="pt-BR" dirty="0" err="1"/>
              <a:t>SampleScene</a:t>
            </a:r>
            <a:endParaRPr lang="pt-BR" dirty="0"/>
          </a:p>
        </p:txBody>
      </p:sp>
      <p:cxnSp>
        <p:nvCxnSpPr>
          <p:cNvPr id="14" name="Conector de seta reta 13"/>
          <p:cNvCxnSpPr/>
          <p:nvPr/>
        </p:nvCxnSpPr>
        <p:spPr>
          <a:xfrm>
            <a:off x="7030387" y="1019331"/>
            <a:ext cx="3043003" cy="35976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25137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B999B25B-12C2-B839-1ADC-EE31376109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836" y="533607"/>
            <a:ext cx="3267075" cy="176212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BF9A6232-DD94-3F09-E953-0E3284DA5B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918" y="3964444"/>
            <a:ext cx="11546164" cy="2359949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9152EEB6-F99F-BDA9-EBEE-A26CADB56DCD}"/>
              </a:ext>
            </a:extLst>
          </p:cNvPr>
          <p:cNvSpPr txBox="1"/>
          <p:nvPr/>
        </p:nvSpPr>
        <p:spPr>
          <a:xfrm>
            <a:off x="4776186" y="967666"/>
            <a:ext cx="3509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1.Deletar os 2 objetos em destaque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07BCF13-279E-D489-0131-7BEC2862D16C}"/>
              </a:ext>
            </a:extLst>
          </p:cNvPr>
          <p:cNvSpPr txBox="1"/>
          <p:nvPr/>
        </p:nvSpPr>
        <p:spPr>
          <a:xfrm>
            <a:off x="3515557" y="3413920"/>
            <a:ext cx="6253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2.No </a:t>
            </a:r>
            <a:r>
              <a:rPr lang="pt-BR" dirty="0" err="1"/>
              <a:t>Inspector</a:t>
            </a:r>
            <a:r>
              <a:rPr lang="pt-BR" dirty="0"/>
              <a:t>, colocar o nome da imagem alvo em path e </a:t>
            </a:r>
            <a:r>
              <a:rPr lang="pt-BR" dirty="0" err="1"/>
              <a:t>name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4190259" y="2676993"/>
            <a:ext cx="4227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Em </a:t>
            </a:r>
            <a:r>
              <a:rPr lang="pt-BR" dirty="0" err="1"/>
              <a:t>Hyerarchy</a:t>
            </a:r>
            <a:r>
              <a:rPr lang="pt-BR" dirty="0"/>
              <a:t>,  clicar no objeto </a:t>
            </a:r>
            <a:r>
              <a:rPr lang="pt-BR" dirty="0" err="1"/>
              <a:t>Image</a:t>
            </a:r>
            <a:r>
              <a:rPr lang="pt-BR" dirty="0"/>
              <a:t> </a:t>
            </a:r>
            <a:r>
              <a:rPr lang="pt-BR" dirty="0" err="1"/>
              <a:t>Target-namecard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145138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C6B2028D-DF8C-AD6E-E811-F43413DC8A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215" y="1057730"/>
            <a:ext cx="10485569" cy="3790816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D2B8D29C-4495-9B8B-8173-D5256B7B9C8F}"/>
              </a:ext>
            </a:extLst>
          </p:cNvPr>
          <p:cNvSpPr txBox="1"/>
          <p:nvPr/>
        </p:nvSpPr>
        <p:spPr>
          <a:xfrm>
            <a:off x="1643270" y="5353879"/>
            <a:ext cx="8310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Clica em target data File, e depois volta para </a:t>
            </a:r>
            <a:r>
              <a:rPr lang="pt-BR" dirty="0" err="1"/>
              <a:t>image</a:t>
            </a:r>
            <a:r>
              <a:rPr lang="pt-BR" dirty="0"/>
              <a:t> file apenas para atualizar a imagem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873770" y="314794"/>
            <a:ext cx="5981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Ainda com o objeto </a:t>
            </a:r>
            <a:r>
              <a:rPr lang="pt-BR" dirty="0" err="1"/>
              <a:t>Image</a:t>
            </a:r>
            <a:r>
              <a:rPr lang="pt-BR" dirty="0"/>
              <a:t> </a:t>
            </a:r>
            <a:r>
              <a:rPr lang="pt-BR" dirty="0" err="1"/>
              <a:t>Target-namecard</a:t>
            </a:r>
            <a:r>
              <a:rPr lang="pt-BR" dirty="0"/>
              <a:t> selecionado</a:t>
            </a:r>
          </a:p>
        </p:txBody>
      </p:sp>
    </p:spTree>
    <p:extLst>
      <p:ext uri="{BB962C8B-B14F-4D97-AF65-F5344CB8AC3E}">
        <p14:creationId xmlns:p14="http://schemas.microsoft.com/office/powerpoint/2010/main" val="34750651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855FE1D5-441C-D2F2-69C2-95E8C47D44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640" y="1817411"/>
            <a:ext cx="5476875" cy="4124325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26B808B-8BCC-15A8-E5F9-860932D06471}"/>
              </a:ext>
            </a:extLst>
          </p:cNvPr>
          <p:cNvSpPr txBox="1"/>
          <p:nvPr/>
        </p:nvSpPr>
        <p:spPr>
          <a:xfrm>
            <a:off x="440625" y="916264"/>
            <a:ext cx="5897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Botão direito em </a:t>
            </a:r>
            <a:r>
              <a:rPr lang="pt-BR" dirty="0" err="1"/>
              <a:t>Image</a:t>
            </a:r>
            <a:r>
              <a:rPr lang="pt-BR" dirty="0"/>
              <a:t> Target – </a:t>
            </a:r>
            <a:r>
              <a:rPr lang="pt-BR" dirty="0" err="1"/>
              <a:t>namecard</a:t>
            </a:r>
            <a:r>
              <a:rPr lang="pt-BR" dirty="0"/>
              <a:t>&gt;3D </a:t>
            </a:r>
            <a:r>
              <a:rPr lang="pt-BR" dirty="0" err="1"/>
              <a:t>Objetct</a:t>
            </a:r>
            <a:r>
              <a:rPr lang="pt-BR" dirty="0"/>
              <a:t>&gt;Cube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2C9F98FA-190F-8F52-1CD8-A8E405BA16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6794" y="2880600"/>
            <a:ext cx="4286250" cy="40005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3271859E-A606-6ACD-EC37-3F54651F88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8010" y="4177726"/>
            <a:ext cx="2931389" cy="1794728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CC05C548-BC42-9756-AB27-26D8EB839B48}"/>
              </a:ext>
            </a:extLst>
          </p:cNvPr>
          <p:cNvSpPr txBox="1"/>
          <p:nvPr/>
        </p:nvSpPr>
        <p:spPr>
          <a:xfrm>
            <a:off x="8952826" y="1983524"/>
            <a:ext cx="1474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Ajustar escala</a:t>
            </a:r>
          </a:p>
        </p:txBody>
      </p:sp>
    </p:spTree>
    <p:extLst>
      <p:ext uri="{BB962C8B-B14F-4D97-AF65-F5344CB8AC3E}">
        <p14:creationId xmlns:p14="http://schemas.microsoft.com/office/powerpoint/2010/main" val="9635141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E4AD32A5-065F-475E-0BB5-A0698459BC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6757" y="1476788"/>
            <a:ext cx="6067425" cy="43815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762531" y="509665"/>
            <a:ext cx="4227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File</a:t>
            </a:r>
            <a:r>
              <a:rPr lang="pt-BR" dirty="0">
                <a:sym typeface="Wingdings" pitchFamily="2" charset="2"/>
              </a:rPr>
              <a:t></a:t>
            </a:r>
            <a:r>
              <a:rPr lang="pt-BR" dirty="0" err="1">
                <a:sym typeface="Wingdings" pitchFamily="2" charset="2"/>
              </a:rPr>
              <a:t>Building</a:t>
            </a:r>
            <a:r>
              <a:rPr lang="pt-BR" dirty="0">
                <a:sym typeface="Wingdings" pitchFamily="2" charset="2"/>
              </a:rPr>
              <a:t> </a:t>
            </a:r>
            <a:r>
              <a:rPr lang="pt-BR" dirty="0" err="1">
                <a:sym typeface="Wingdings" pitchFamily="2" charset="2"/>
              </a:rPr>
              <a:t>Settings</a:t>
            </a:r>
            <a:r>
              <a:rPr lang="pt-BR" dirty="0">
                <a:sym typeface="Wingdings" pitchFamily="2" charset="2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28300496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0132987C-C95C-BB02-BD22-F99E3AB054CA}"/>
              </a:ext>
            </a:extLst>
          </p:cNvPr>
          <p:cNvSpPr txBox="1"/>
          <p:nvPr/>
        </p:nvSpPr>
        <p:spPr>
          <a:xfrm>
            <a:off x="2802676" y="475261"/>
            <a:ext cx="5792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Player Settings, na aba </a:t>
            </a:r>
            <a:r>
              <a:rPr lang="pt-BR" dirty="0" err="1"/>
              <a:t>Publishing</a:t>
            </a:r>
            <a:r>
              <a:rPr lang="pt-BR" dirty="0"/>
              <a:t> Settings, Criar uma </a:t>
            </a:r>
            <a:r>
              <a:rPr lang="pt-BR" dirty="0" err="1"/>
              <a:t>key</a:t>
            </a:r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EC76972-FBF4-BD26-7A66-514C6F26C5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508" y="1442775"/>
            <a:ext cx="2876550" cy="60007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3043863A-8AFD-46E1-08FA-983505B88B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508" y="2621771"/>
            <a:ext cx="2875360" cy="2846664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7625522C-4EC8-6550-BB17-E53323A52B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0056" y="1446823"/>
            <a:ext cx="6152581" cy="787530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3B2E16D7-52B7-A288-4E64-72CA4143BF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3455" y="2621771"/>
            <a:ext cx="3685781" cy="357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0478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0C7B1B8B-7037-92AC-8B46-8FE1C7B2B5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5252" y="787509"/>
            <a:ext cx="5762625" cy="69532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757F0C61-0679-F15A-B1A4-AC0DBB2541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7921" y="1766162"/>
            <a:ext cx="8248650" cy="148590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5C71D626-DA48-5C95-2634-A73E0B80B9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0771" y="3721998"/>
            <a:ext cx="8305800" cy="270510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1528997" y="1409075"/>
            <a:ext cx="4811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Selecione Player</a:t>
            </a:r>
            <a:r>
              <a:rPr lang="pt-BR" dirty="0">
                <a:sym typeface="Wingdings" pitchFamily="2" charset="2"/>
              </a:rPr>
              <a:t></a:t>
            </a:r>
            <a:r>
              <a:rPr lang="pt-BR" dirty="0" err="1">
                <a:sym typeface="Wingdings" pitchFamily="2" charset="2"/>
              </a:rPr>
              <a:t>Other</a:t>
            </a:r>
            <a:r>
              <a:rPr lang="pt-BR" dirty="0">
                <a:sym typeface="Wingdings" pitchFamily="2" charset="2"/>
              </a:rPr>
              <a:t> </a:t>
            </a:r>
            <a:r>
              <a:rPr lang="pt-BR" dirty="0" err="1">
                <a:sym typeface="Wingdings" pitchFamily="2" charset="2"/>
              </a:rPr>
              <a:t>Settings</a:t>
            </a:r>
            <a:r>
              <a:rPr lang="pt-BR" dirty="0">
                <a:sym typeface="Wingdings" pitchFamily="2" charset="2"/>
              </a:rPr>
              <a:t>/</a:t>
            </a:r>
            <a:r>
              <a:rPr lang="pt-BR" dirty="0" err="1">
                <a:sym typeface="Wingdings" pitchFamily="2" charset="2"/>
              </a:rPr>
              <a:t>Identification</a:t>
            </a:r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1531496" y="3360275"/>
            <a:ext cx="6323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Selecione Player</a:t>
            </a:r>
            <a:r>
              <a:rPr lang="pt-BR" dirty="0">
                <a:sym typeface="Wingdings" pitchFamily="2" charset="2"/>
              </a:rPr>
              <a:t></a:t>
            </a:r>
            <a:r>
              <a:rPr lang="pt-BR" dirty="0" err="1">
                <a:sym typeface="Wingdings" pitchFamily="2" charset="2"/>
              </a:rPr>
              <a:t>Other</a:t>
            </a:r>
            <a:r>
              <a:rPr lang="pt-BR" dirty="0">
                <a:sym typeface="Wingdings" pitchFamily="2" charset="2"/>
              </a:rPr>
              <a:t> </a:t>
            </a:r>
            <a:r>
              <a:rPr lang="pt-BR" dirty="0" err="1">
                <a:sym typeface="Wingdings" pitchFamily="2" charset="2"/>
              </a:rPr>
              <a:t>Settings</a:t>
            </a:r>
            <a:r>
              <a:rPr lang="pt-BR" dirty="0">
                <a:sym typeface="Wingdings" pitchFamily="2" charset="2"/>
              </a:rPr>
              <a:t>/</a:t>
            </a:r>
            <a:r>
              <a:rPr lang="pt-BR" dirty="0" err="1">
                <a:sym typeface="Wingdings" pitchFamily="2" charset="2"/>
              </a:rPr>
              <a:t>Publising</a:t>
            </a:r>
            <a:r>
              <a:rPr lang="pt-BR" dirty="0">
                <a:sym typeface="Wingdings" pitchFamily="2" charset="2"/>
              </a:rPr>
              <a:t> </a:t>
            </a:r>
            <a:r>
              <a:rPr lang="pt-BR" dirty="0" err="1">
                <a:sym typeface="Wingdings" pitchFamily="2" charset="2"/>
              </a:rPr>
              <a:t>Settings</a:t>
            </a:r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7258150" y="13318"/>
            <a:ext cx="34177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Lembrar de colocar o mesmo </a:t>
            </a:r>
            <a:r>
              <a:rPr lang="pt-BR" dirty="0" err="1"/>
              <a:t>package</a:t>
            </a:r>
            <a:r>
              <a:rPr lang="pt-BR" dirty="0"/>
              <a:t> </a:t>
            </a:r>
            <a:r>
              <a:rPr lang="pt-BR" dirty="0" err="1"/>
              <a:t>name</a:t>
            </a:r>
            <a:r>
              <a:rPr lang="pt-BR" dirty="0"/>
              <a:t> que você colocou no site</a:t>
            </a:r>
          </a:p>
        </p:txBody>
      </p:sp>
    </p:spTree>
    <p:extLst>
      <p:ext uri="{BB962C8B-B14F-4D97-AF65-F5344CB8AC3E}">
        <p14:creationId xmlns:p14="http://schemas.microsoft.com/office/powerpoint/2010/main" val="29832821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D5FC8D2A-4B44-F123-46EC-1395A1A2CB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2830" y="789747"/>
            <a:ext cx="8458200" cy="249555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8C485B72-0876-504E-682D-86A0C9107D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8495" y="3783317"/>
            <a:ext cx="2957305" cy="286117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C1F807B9-5000-D5E3-FCC7-3875539EEEA4}"/>
              </a:ext>
            </a:extLst>
          </p:cNvPr>
          <p:cNvSpPr txBox="1"/>
          <p:nvPr/>
        </p:nvSpPr>
        <p:spPr>
          <a:xfrm>
            <a:off x="3249227" y="291727"/>
            <a:ext cx="4953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Selecionar IL2CPP e adicionar a arquitetura ARM64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525F2D4-5AB7-A326-57B3-C3237867A67B}"/>
              </a:ext>
            </a:extLst>
          </p:cNvPr>
          <p:cNvSpPr txBox="1"/>
          <p:nvPr/>
        </p:nvSpPr>
        <p:spPr>
          <a:xfrm>
            <a:off x="2902998" y="4844570"/>
            <a:ext cx="1487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Build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Run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71929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DA7BEF50-709D-3215-6140-2285A22CC9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86980"/>
            <a:ext cx="10515600" cy="4028627"/>
          </a:xfr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1B9462C4-7B1F-D8FB-6A5A-EF5D6A6AEC5F}"/>
              </a:ext>
            </a:extLst>
          </p:cNvPr>
          <p:cNvSpPr txBox="1"/>
          <p:nvPr/>
        </p:nvSpPr>
        <p:spPr>
          <a:xfrm>
            <a:off x="2411896" y="914400"/>
            <a:ext cx="5165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Entrar no site do </a:t>
            </a:r>
            <a:r>
              <a:rPr lang="pt-BR" dirty="0" err="1"/>
              <a:t>EasyAR</a:t>
            </a:r>
            <a:r>
              <a:rPr lang="pt-BR" dirty="0"/>
              <a:t> e </a:t>
            </a:r>
            <a:r>
              <a:rPr lang="pt-BR" dirty="0" err="1"/>
              <a:t>logar</a:t>
            </a:r>
            <a:r>
              <a:rPr lang="pt-BR" dirty="0"/>
              <a:t>: https://easyar.com/ </a:t>
            </a:r>
          </a:p>
        </p:txBody>
      </p:sp>
    </p:spTree>
    <p:extLst>
      <p:ext uri="{BB962C8B-B14F-4D97-AF65-F5344CB8AC3E}">
        <p14:creationId xmlns:p14="http://schemas.microsoft.com/office/powerpoint/2010/main" val="2576318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A1B8C300-2F1A-BE28-1D44-8139AFAA14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363" y="1552852"/>
            <a:ext cx="5000625" cy="24384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0A900A57-4AA0-ACEF-BD35-320F75E35A43}"/>
              </a:ext>
            </a:extLst>
          </p:cNvPr>
          <p:cNvSpPr txBox="1"/>
          <p:nvPr/>
        </p:nvSpPr>
        <p:spPr>
          <a:xfrm>
            <a:off x="1095375" y="754602"/>
            <a:ext cx="1370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Criar a conta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44F61A28-E2B8-01E3-F011-3106CCB17F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791" y="4668719"/>
            <a:ext cx="11940209" cy="1976514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D45E8D60-2556-A1A7-3410-242A44719F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6702" y="1315075"/>
            <a:ext cx="4642106" cy="2785264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4D2656B9-28E2-00AC-FFDE-11CAEA55B6EB}"/>
              </a:ext>
            </a:extLst>
          </p:cNvPr>
          <p:cNvSpPr txBox="1"/>
          <p:nvPr/>
        </p:nvSpPr>
        <p:spPr>
          <a:xfrm>
            <a:off x="8707883" y="661553"/>
            <a:ext cx="699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/>
              <a:t>Logar</a:t>
            </a:r>
            <a:endParaRPr lang="pt-BR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A2D80C7F-DB6C-4982-FBC0-9B446001A0F1}"/>
              </a:ext>
            </a:extLst>
          </p:cNvPr>
          <p:cNvSpPr txBox="1"/>
          <p:nvPr/>
        </p:nvSpPr>
        <p:spPr>
          <a:xfrm>
            <a:off x="2920482" y="4254406"/>
            <a:ext cx="5868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Na pagina principal clicar em i </a:t>
            </a:r>
            <a:r>
              <a:rPr lang="pt-BR" dirty="0" err="1"/>
              <a:t>need</a:t>
            </a:r>
            <a:r>
              <a:rPr lang="pt-BR" dirty="0"/>
              <a:t> a new Sense </a:t>
            </a:r>
            <a:r>
              <a:rPr lang="pt-BR" dirty="0" err="1"/>
              <a:t>License</a:t>
            </a:r>
            <a:r>
              <a:rPr lang="pt-BR" dirty="0"/>
              <a:t> Key</a:t>
            </a:r>
          </a:p>
        </p:txBody>
      </p:sp>
    </p:spTree>
    <p:extLst>
      <p:ext uri="{BB962C8B-B14F-4D97-AF65-F5344CB8AC3E}">
        <p14:creationId xmlns:p14="http://schemas.microsoft.com/office/powerpoint/2010/main" val="2211031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AC47B14C-91AC-9C8A-0015-61A62736E3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697" y="503047"/>
            <a:ext cx="4430676" cy="1433928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4C5642D4-1A8C-2EEC-85C7-0C66EC72D939}"/>
              </a:ext>
            </a:extLst>
          </p:cNvPr>
          <p:cNvSpPr txBox="1"/>
          <p:nvPr/>
        </p:nvSpPr>
        <p:spPr>
          <a:xfrm>
            <a:off x="7205803" y="3429000"/>
            <a:ext cx="471276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Vamos utilizar o </a:t>
            </a:r>
            <a:r>
              <a:rPr lang="pt-BR" dirty="0" err="1"/>
              <a:t>EasyAr</a:t>
            </a:r>
            <a:r>
              <a:rPr lang="pt-BR" dirty="0"/>
              <a:t> 4.0 </a:t>
            </a:r>
            <a:r>
              <a:rPr lang="pt-BR" dirty="0" err="1"/>
              <a:t>Personal</a:t>
            </a:r>
            <a:endParaRPr lang="pt-BR" dirty="0"/>
          </a:p>
          <a:p>
            <a:r>
              <a:rPr lang="pt-BR" dirty="0"/>
              <a:t>Seguir as partes em destaque com na imagem</a:t>
            </a:r>
          </a:p>
          <a:p>
            <a:r>
              <a:rPr lang="pt-BR" dirty="0"/>
              <a:t>Importante: </a:t>
            </a:r>
            <a:r>
              <a:rPr lang="pt-BR" dirty="0" err="1"/>
              <a:t>Package</a:t>
            </a:r>
            <a:r>
              <a:rPr lang="pt-BR" dirty="0"/>
              <a:t> </a:t>
            </a:r>
            <a:r>
              <a:rPr lang="pt-BR" dirty="0" err="1"/>
              <a:t>Name</a:t>
            </a:r>
            <a:r>
              <a:rPr lang="pt-BR" dirty="0"/>
              <a:t> que você colocar </a:t>
            </a:r>
          </a:p>
          <a:p>
            <a:r>
              <a:rPr lang="pt-BR" dirty="0"/>
              <a:t>deve ter o padrão (</a:t>
            </a:r>
            <a:r>
              <a:rPr lang="pt-BR" dirty="0" err="1"/>
              <a:t>com.AlgumaCoisa</a:t>
            </a:r>
            <a:r>
              <a:rPr lang="pt-BR" dirty="0"/>
              <a:t>) e deverá</a:t>
            </a:r>
          </a:p>
          <a:p>
            <a:r>
              <a:rPr lang="pt-BR" dirty="0"/>
              <a:t>Ser o mesmo no Unity nas configurações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7DB726D5-C18B-CB02-FD63-3EB1469564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730" y="2202919"/>
            <a:ext cx="6414829" cy="4058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036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69CDB4F8-A2E4-2065-3D01-5A8B8EA721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4005"/>
            <a:ext cx="12192000" cy="1210927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1DB61E27-44F1-E717-FDF9-50ED3920C136}"/>
              </a:ext>
            </a:extLst>
          </p:cNvPr>
          <p:cNvSpPr txBox="1"/>
          <p:nvPr/>
        </p:nvSpPr>
        <p:spPr>
          <a:xfrm>
            <a:off x="4784034" y="331304"/>
            <a:ext cx="4123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Após criar na pagina inicial Clicar em </a:t>
            </a:r>
            <a:r>
              <a:rPr lang="pt-BR" dirty="0" err="1"/>
              <a:t>View</a:t>
            </a:r>
            <a:endParaRPr lang="pt-BR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D1C95678-12A6-56EF-4C99-5DE19DB40A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9217" y="2324932"/>
            <a:ext cx="9250017" cy="4119995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F50BDAE6-96B1-F68B-A6AD-3565689AE809}"/>
              </a:ext>
            </a:extLst>
          </p:cNvPr>
          <p:cNvSpPr txBox="1"/>
          <p:nvPr/>
        </p:nvSpPr>
        <p:spPr>
          <a:xfrm>
            <a:off x="151664" y="3244334"/>
            <a:ext cx="2545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Copiar a chave de licença</a:t>
            </a:r>
          </a:p>
        </p:txBody>
      </p:sp>
    </p:spTree>
    <p:extLst>
      <p:ext uri="{BB962C8B-B14F-4D97-AF65-F5344CB8AC3E}">
        <p14:creationId xmlns:p14="http://schemas.microsoft.com/office/powerpoint/2010/main" val="395907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1FB9BC4A-08E3-ABB3-7ED4-03C7C5904B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825" y="764899"/>
            <a:ext cx="9658350" cy="561975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884FA56A-46BC-95B2-0A05-0CCA75898801}"/>
              </a:ext>
            </a:extLst>
          </p:cNvPr>
          <p:cNvSpPr txBox="1"/>
          <p:nvPr/>
        </p:nvSpPr>
        <p:spPr>
          <a:xfrm>
            <a:off x="3577701" y="328474"/>
            <a:ext cx="637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Configurar para o projeto 2021.3.11f&gt; 3d </a:t>
            </a:r>
            <a:r>
              <a:rPr lang="pt-BR" dirty="0" err="1"/>
              <a:t>template</a:t>
            </a:r>
            <a:r>
              <a:rPr lang="pt-BR" dirty="0"/>
              <a:t>&gt; criar o projeto</a:t>
            </a:r>
          </a:p>
        </p:txBody>
      </p:sp>
    </p:spTree>
    <p:extLst>
      <p:ext uri="{BB962C8B-B14F-4D97-AF65-F5344CB8AC3E}">
        <p14:creationId xmlns:p14="http://schemas.microsoft.com/office/powerpoint/2010/main" val="2358559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D3253C21-02B1-2C1E-D543-B202FB530B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534" y="949808"/>
            <a:ext cx="3305175" cy="551497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7E486AB4-F565-44AC-9F30-920EBAAC93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7553" y="1143206"/>
            <a:ext cx="7639050" cy="5419725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1437B469-E2DB-2232-EC44-167AA946F67B}"/>
              </a:ext>
            </a:extLst>
          </p:cNvPr>
          <p:cNvSpPr txBox="1"/>
          <p:nvPr/>
        </p:nvSpPr>
        <p:spPr>
          <a:xfrm>
            <a:off x="1696278" y="503583"/>
            <a:ext cx="5217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/>
              <a:t>Window</a:t>
            </a:r>
            <a:r>
              <a:rPr lang="pt-BR" dirty="0"/>
              <a:t>&gt; </a:t>
            </a:r>
            <a:r>
              <a:rPr lang="pt-BR" dirty="0" err="1"/>
              <a:t>PackManager</a:t>
            </a:r>
            <a:r>
              <a:rPr lang="pt-BR" dirty="0"/>
              <a:t>&gt; + &gt;</a:t>
            </a:r>
            <a:r>
              <a:rPr lang="pt-BR" dirty="0" err="1"/>
              <a:t>Add</a:t>
            </a:r>
            <a:r>
              <a:rPr lang="pt-BR" dirty="0"/>
              <a:t> </a:t>
            </a:r>
            <a:r>
              <a:rPr lang="pt-BR" dirty="0" err="1"/>
              <a:t>package</a:t>
            </a:r>
            <a:r>
              <a:rPr lang="pt-BR" dirty="0"/>
              <a:t> </a:t>
            </a:r>
            <a:r>
              <a:rPr lang="pt-BR" dirty="0" err="1"/>
              <a:t>from</a:t>
            </a:r>
            <a:r>
              <a:rPr lang="pt-BR" dirty="0"/>
              <a:t> </a:t>
            </a:r>
            <a:r>
              <a:rPr lang="pt-BR" dirty="0" err="1"/>
              <a:t>tarball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311747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BA5A4F55-ADDF-CEAD-DD45-D43BECDE9D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9072" y="596986"/>
            <a:ext cx="4828928" cy="78189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AD804B5B-EA80-0A30-EA21-65712B7A6A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5336" y="1419225"/>
            <a:ext cx="7610475" cy="5438775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9733571E-D56C-411D-1761-E8D22E609493}"/>
              </a:ext>
            </a:extLst>
          </p:cNvPr>
          <p:cNvSpPr txBox="1"/>
          <p:nvPr/>
        </p:nvSpPr>
        <p:spPr>
          <a:xfrm>
            <a:off x="9461817" y="60841"/>
            <a:ext cx="2413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Vai selecionar o arquivo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63D729DA-5A97-ED38-1504-856A98867AD3}"/>
              </a:ext>
            </a:extLst>
          </p:cNvPr>
          <p:cNvSpPr txBox="1"/>
          <p:nvPr/>
        </p:nvSpPr>
        <p:spPr>
          <a:xfrm>
            <a:off x="144947" y="5026176"/>
            <a:ext cx="37557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E no </a:t>
            </a:r>
            <a:r>
              <a:rPr lang="pt-BR" dirty="0" err="1"/>
              <a:t>package</a:t>
            </a:r>
            <a:r>
              <a:rPr lang="pt-BR" dirty="0"/>
              <a:t> </a:t>
            </a:r>
            <a:r>
              <a:rPr lang="pt-BR" dirty="0" err="1"/>
              <a:t>EasyAr</a:t>
            </a:r>
            <a:r>
              <a:rPr lang="pt-BR" dirty="0"/>
              <a:t> </a:t>
            </a:r>
            <a:r>
              <a:rPr lang="pt-BR" dirty="0" err="1"/>
              <a:t>Sense</a:t>
            </a:r>
            <a:r>
              <a:rPr lang="pt-BR" dirty="0"/>
              <a:t> </a:t>
            </a:r>
          </a:p>
          <a:p>
            <a:r>
              <a:rPr lang="pt-BR" dirty="0"/>
              <a:t>vai selecionar </a:t>
            </a:r>
          </a:p>
          <a:p>
            <a:r>
              <a:rPr lang="pt-BR" dirty="0"/>
              <a:t>para importar o</a:t>
            </a:r>
          </a:p>
          <a:p>
            <a:r>
              <a:rPr lang="pt-BR" dirty="0" err="1"/>
              <a:t>ObjectSensing</a:t>
            </a:r>
            <a:r>
              <a:rPr lang="pt-BR" dirty="0"/>
              <a:t> </a:t>
            </a:r>
            <a:r>
              <a:rPr lang="pt-BR" dirty="0" err="1"/>
              <a:t>ImageTracking_Targets</a:t>
            </a:r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8F2DF78-0973-52C8-20D4-3AC0F27F6515}"/>
              </a:ext>
            </a:extLst>
          </p:cNvPr>
          <p:cNvSpPr txBox="1"/>
          <p:nvPr/>
        </p:nvSpPr>
        <p:spPr>
          <a:xfrm>
            <a:off x="64348" y="1185493"/>
            <a:ext cx="40186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https://www.easyar.com/view/download.html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C718030A-9608-37F2-FD36-EC5A6C2BB7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601" y="245507"/>
            <a:ext cx="3071674" cy="946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5646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B1726D35-00CD-5D7C-6EE6-AACFD90CF2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040" y="240195"/>
            <a:ext cx="3676650" cy="205740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BC6D7EBB-C2E2-88EB-FD99-B2440D2D3E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9682" y="2133599"/>
            <a:ext cx="6422243" cy="4631635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00E5794E-6D4C-E97E-712C-3F89D940E295}"/>
              </a:ext>
            </a:extLst>
          </p:cNvPr>
          <p:cNvSpPr txBox="1"/>
          <p:nvPr/>
        </p:nvSpPr>
        <p:spPr>
          <a:xfrm>
            <a:off x="600075" y="2712321"/>
            <a:ext cx="3437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1.EasyAr&gt;</a:t>
            </a:r>
            <a:r>
              <a:rPr lang="pt-BR" dirty="0" err="1"/>
              <a:t>Sense</a:t>
            </a:r>
            <a:r>
              <a:rPr lang="pt-BR" dirty="0"/>
              <a:t>&gt;</a:t>
            </a:r>
            <a:r>
              <a:rPr lang="pt-BR" dirty="0" err="1"/>
              <a:t>Image</a:t>
            </a:r>
            <a:r>
              <a:rPr lang="pt-BR" dirty="0"/>
              <a:t> target Data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335E7FF2-F4DB-DE62-02CF-9C6686758606}"/>
              </a:ext>
            </a:extLst>
          </p:cNvPr>
          <p:cNvSpPr txBox="1"/>
          <p:nvPr/>
        </p:nvSpPr>
        <p:spPr>
          <a:xfrm>
            <a:off x="5357058" y="1507736"/>
            <a:ext cx="6164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2.Apply </a:t>
            </a:r>
            <a:r>
              <a:rPr lang="pt-BR" dirty="0" err="1"/>
              <a:t>License</a:t>
            </a:r>
            <a:r>
              <a:rPr lang="pt-BR" dirty="0"/>
              <a:t> &gt; colocar a </a:t>
            </a:r>
            <a:r>
              <a:rPr lang="pt-BR" dirty="0" err="1"/>
              <a:t>key</a:t>
            </a:r>
            <a:r>
              <a:rPr lang="pt-BR" dirty="0"/>
              <a:t> copiado do site no lugar indicado</a:t>
            </a:r>
          </a:p>
        </p:txBody>
      </p:sp>
    </p:spTree>
    <p:extLst>
      <p:ext uri="{BB962C8B-B14F-4D97-AF65-F5344CB8AC3E}">
        <p14:creationId xmlns:p14="http://schemas.microsoft.com/office/powerpoint/2010/main" val="11390559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370</Words>
  <Application>Microsoft Office PowerPoint</Application>
  <PresentationFormat>Widescreen</PresentationFormat>
  <Paragraphs>48</Paragraphs>
  <Slides>19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Tema do Office</vt:lpstr>
      <vt:lpstr>EasyAr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othavio santos</dc:creator>
  <cp:lastModifiedBy>othavio santos</cp:lastModifiedBy>
  <cp:revision>11</cp:revision>
  <dcterms:created xsi:type="dcterms:W3CDTF">2022-10-06T12:19:18Z</dcterms:created>
  <dcterms:modified xsi:type="dcterms:W3CDTF">2022-11-07T12:54:15Z</dcterms:modified>
</cp:coreProperties>
</file>