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315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23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4" r:id="rId23"/>
    <p:sldId id="325" r:id="rId24"/>
    <p:sldId id="327" r:id="rId25"/>
    <p:sldId id="326" r:id="rId26"/>
    <p:sldId id="328" r:id="rId27"/>
    <p:sldId id="329" r:id="rId28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87" d="100"/>
          <a:sy n="87" d="100"/>
        </p:scale>
        <p:origin x="-792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1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9216-6730-4842-A61C-DEBA5D18DA4A}" type="datetimeFigureOut">
              <a:rPr lang="pt-BR" smtClean="0"/>
              <a:pPr/>
              <a:t>08/08/2022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0848-7798-4991-936E-E04CEA032C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9216-6730-4842-A61C-DEBA5D18DA4A}" type="datetimeFigureOut">
              <a:rPr lang="pt-BR" smtClean="0"/>
              <a:pPr/>
              <a:t>08/08/2022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0848-7798-4991-936E-E04CEA032C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9216-6730-4842-A61C-DEBA5D18DA4A}" type="datetimeFigureOut">
              <a:rPr lang="pt-BR" smtClean="0"/>
              <a:pPr/>
              <a:t>08/08/2022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0848-7798-4991-936E-E04CEA032C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9216-6730-4842-A61C-DEBA5D18DA4A}" type="datetimeFigureOut">
              <a:rPr lang="pt-BR" smtClean="0"/>
              <a:pPr/>
              <a:t>08/08/2022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0848-7798-4991-936E-E04CEA032C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9216-6730-4842-A61C-DEBA5D18DA4A}" type="datetimeFigureOut">
              <a:rPr lang="pt-BR" smtClean="0"/>
              <a:pPr/>
              <a:t>08/08/2022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0848-7798-4991-936E-E04CEA032C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9216-6730-4842-A61C-DEBA5D18DA4A}" type="datetimeFigureOut">
              <a:rPr lang="pt-BR" smtClean="0"/>
              <a:pPr/>
              <a:t>08/08/2022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0848-7798-4991-936E-E04CEA032C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9216-6730-4842-A61C-DEBA5D18DA4A}" type="datetimeFigureOut">
              <a:rPr lang="pt-BR" smtClean="0"/>
              <a:pPr/>
              <a:t>08/08/2022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0848-7798-4991-936E-E04CEA032C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9216-6730-4842-A61C-DEBA5D18DA4A}" type="datetimeFigureOut">
              <a:rPr lang="pt-BR" smtClean="0"/>
              <a:pPr/>
              <a:t>08/08/2022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0848-7798-4991-936E-E04CEA032C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9216-6730-4842-A61C-DEBA5D18DA4A}" type="datetimeFigureOut">
              <a:rPr lang="pt-BR" smtClean="0"/>
              <a:pPr/>
              <a:t>08/08/2022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0848-7798-4991-936E-E04CEA032C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9216-6730-4842-A61C-DEBA5D18DA4A}" type="datetimeFigureOut">
              <a:rPr lang="pt-BR" smtClean="0"/>
              <a:pPr/>
              <a:t>08/08/2022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0848-7798-4991-936E-E04CEA032C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9216-6730-4842-A61C-DEBA5D18DA4A}" type="datetimeFigureOut">
              <a:rPr lang="pt-BR" smtClean="0"/>
              <a:pPr/>
              <a:t>08/08/2022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0848-7798-4991-936E-E04CEA032C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29216-6730-4842-A61C-DEBA5D18DA4A}" type="datetimeFigureOut">
              <a:rPr lang="pt-BR" smtClean="0"/>
              <a:pPr/>
              <a:t>08/08/2022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20848-7798-4991-936E-E04CEA032C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droidcam-client.br.uptodown.com/window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eveloper.vuforia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12239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Realidade Aumenta</a:t>
            </a:r>
            <a:br>
              <a:rPr lang="pt-BR" dirty="0" smtClean="0"/>
            </a:br>
            <a:r>
              <a:rPr lang="pt-BR" dirty="0" smtClean="0"/>
              <a:t>Com </a:t>
            </a:r>
            <a:r>
              <a:rPr lang="pt-BR" dirty="0" err="1" smtClean="0"/>
              <a:t>Unity</a:t>
            </a:r>
            <a:r>
              <a:rPr lang="pt-BR" dirty="0" smtClean="0"/>
              <a:t> e </a:t>
            </a:r>
            <a:r>
              <a:rPr lang="pt-BR" dirty="0" err="1" smtClean="0"/>
              <a:t>Vuforia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0166" y="4143386"/>
            <a:ext cx="6400800" cy="714380"/>
          </a:xfrm>
        </p:spPr>
        <p:txBody>
          <a:bodyPr/>
          <a:lstStyle/>
          <a:p>
            <a:r>
              <a:rPr lang="pt-BR" dirty="0" smtClean="0"/>
              <a:t>Prof. Rone Ilídio da Silva</a:t>
            </a:r>
            <a:endParaRPr lang="pt-BR" dirty="0"/>
          </a:p>
        </p:txBody>
      </p:sp>
      <p:sp>
        <p:nvSpPr>
          <p:cNvPr id="48130" name="AutoShape 2" descr="Guidelines for Using Unity Trademarks - Un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14296"/>
            <a:ext cx="36195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571604" cy="157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Site do </a:t>
            </a:r>
            <a:r>
              <a:rPr lang="pt-BR" dirty="0" err="1" smtClean="0"/>
              <a:t>Vuforia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Clique sobre a base de dados criada para associar a uma imagem</a:t>
            </a:r>
            <a:endParaRPr lang="pt-BR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85998"/>
            <a:ext cx="5581077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Conector de seta reta 6"/>
          <p:cNvCxnSpPr/>
          <p:nvPr/>
        </p:nvCxnSpPr>
        <p:spPr>
          <a:xfrm>
            <a:off x="357158" y="4213236"/>
            <a:ext cx="78581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Site do </a:t>
            </a:r>
            <a:r>
              <a:rPr lang="pt-BR" dirty="0" err="1" smtClean="0"/>
              <a:t>Vuforia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Clique em </a:t>
            </a:r>
            <a:r>
              <a:rPr lang="pt-BR" dirty="0" err="1" smtClean="0"/>
              <a:t>Add</a:t>
            </a:r>
            <a:r>
              <a:rPr lang="pt-BR" dirty="0" smtClean="0"/>
              <a:t> </a:t>
            </a:r>
            <a:r>
              <a:rPr lang="pt-BR" dirty="0" err="1" smtClean="0"/>
              <a:t>Target</a:t>
            </a:r>
            <a:endParaRPr lang="pt-B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99" y="2214560"/>
            <a:ext cx="635334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Site do </a:t>
            </a:r>
            <a:r>
              <a:rPr lang="pt-BR" dirty="0" err="1" smtClean="0"/>
              <a:t>Vuforia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Selecione </a:t>
            </a:r>
            <a:r>
              <a:rPr lang="pt-BR" sz="2400" dirty="0" err="1" smtClean="0"/>
              <a:t>Single</a:t>
            </a:r>
            <a:r>
              <a:rPr lang="pt-BR" sz="2400" dirty="0" smtClean="0"/>
              <a:t> </a:t>
            </a:r>
            <a:r>
              <a:rPr lang="pt-BR" sz="2400" dirty="0" err="1" smtClean="0"/>
              <a:t>Image</a:t>
            </a:r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Escolha uma imagem</a:t>
            </a:r>
          </a:p>
          <a:p>
            <a:endParaRPr lang="pt-BR" sz="2400" dirty="0" smtClean="0"/>
          </a:p>
          <a:p>
            <a:r>
              <a:rPr lang="pt-BR" sz="2400" dirty="0" smtClean="0"/>
              <a:t>Informe a largura 1</a:t>
            </a:r>
          </a:p>
          <a:p>
            <a:endParaRPr lang="pt-BR" sz="2400" dirty="0" smtClean="0"/>
          </a:p>
          <a:p>
            <a:r>
              <a:rPr lang="pt-BR" sz="2400" dirty="0" smtClean="0"/>
              <a:t>Dê um nome ao alvo</a:t>
            </a:r>
            <a:endParaRPr lang="pt-BR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00180"/>
            <a:ext cx="2643174" cy="332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ector de seta reta 5"/>
          <p:cNvCxnSpPr/>
          <p:nvPr/>
        </p:nvCxnSpPr>
        <p:spPr>
          <a:xfrm>
            <a:off x="3786182" y="1500180"/>
            <a:ext cx="1071570" cy="50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3714744" y="2357436"/>
            <a:ext cx="1143008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4885646" y="3186798"/>
            <a:ext cx="50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1</a:t>
            </a:r>
          </a:p>
        </p:txBody>
      </p:sp>
      <p:cxnSp>
        <p:nvCxnSpPr>
          <p:cNvPr id="10" name="Conector de seta reta 9"/>
          <p:cNvCxnSpPr>
            <a:endCxn id="9" idx="1"/>
          </p:cNvCxnSpPr>
          <p:nvPr/>
        </p:nvCxnSpPr>
        <p:spPr>
          <a:xfrm>
            <a:off x="3714744" y="3165026"/>
            <a:ext cx="1170902" cy="1525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4999270" y="3918186"/>
            <a:ext cx="17873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err="1" smtClean="0"/>
              <a:t>ImagemTeste</a:t>
            </a:r>
            <a:endParaRPr lang="pt-BR" sz="1100" dirty="0" smtClean="0"/>
          </a:p>
        </p:txBody>
      </p:sp>
      <p:sp>
        <p:nvSpPr>
          <p:cNvPr id="13" name="CaixaDeTexto 12"/>
          <p:cNvSpPr txBox="1"/>
          <p:nvPr/>
        </p:nvSpPr>
        <p:spPr>
          <a:xfrm>
            <a:off x="4944840" y="2645558"/>
            <a:ext cx="17873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err="1" smtClean="0"/>
              <a:t>Imagemteste</a:t>
            </a:r>
            <a:r>
              <a:rPr lang="pt-BR" sz="1100" dirty="0" smtClean="0"/>
              <a:t>.</a:t>
            </a:r>
            <a:r>
              <a:rPr lang="pt-BR" sz="1100" dirty="0" err="1" smtClean="0"/>
              <a:t>jpeg</a:t>
            </a:r>
            <a:endParaRPr lang="pt-BR" sz="1100" dirty="0" smtClean="0"/>
          </a:p>
        </p:txBody>
      </p:sp>
      <p:cxnSp>
        <p:nvCxnSpPr>
          <p:cNvPr id="14" name="Conector de seta reta 13"/>
          <p:cNvCxnSpPr/>
          <p:nvPr/>
        </p:nvCxnSpPr>
        <p:spPr>
          <a:xfrm>
            <a:off x="3714744" y="4000510"/>
            <a:ext cx="1214446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7050558" y="4632566"/>
            <a:ext cx="571504" cy="142876"/>
          </a:xfrm>
          <a:prstGeom prst="rect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Site do </a:t>
            </a:r>
            <a:r>
              <a:rPr lang="pt-BR" dirty="0" err="1" smtClean="0"/>
              <a:t>Vuforia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Selecione o database e faça o download do pacote</a:t>
            </a:r>
          </a:p>
          <a:p>
            <a:pPr lvl="1"/>
            <a:r>
              <a:rPr lang="pt-BR" sz="2000" dirty="0" smtClean="0"/>
              <a:t>Arquivos: </a:t>
            </a:r>
            <a:r>
              <a:rPr lang="pt-BR" sz="2000" dirty="0" err="1" smtClean="0"/>
              <a:t>ImagemTeste</a:t>
            </a:r>
            <a:r>
              <a:rPr lang="pt-BR" sz="2000" dirty="0" smtClean="0"/>
              <a:t>.</a:t>
            </a:r>
            <a:r>
              <a:rPr lang="pt-BR" sz="2000" dirty="0" err="1" smtClean="0"/>
              <a:t>unitypackage</a:t>
            </a:r>
            <a:endParaRPr lang="pt-BR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98"/>
            <a:ext cx="5076813" cy="238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ector de seta reta 5"/>
          <p:cNvCxnSpPr/>
          <p:nvPr/>
        </p:nvCxnSpPr>
        <p:spPr>
          <a:xfrm>
            <a:off x="0" y="4500576"/>
            <a:ext cx="57147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4357686" y="3786196"/>
            <a:ext cx="1071570" cy="142876"/>
          </a:xfrm>
          <a:prstGeom prst="rect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857502"/>
            <a:ext cx="2697636" cy="180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ângulo 9"/>
          <p:cNvSpPr/>
          <p:nvPr/>
        </p:nvSpPr>
        <p:spPr>
          <a:xfrm>
            <a:off x="7643834" y="4357700"/>
            <a:ext cx="857256" cy="214314"/>
          </a:xfrm>
          <a:prstGeom prst="rect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Site do </a:t>
            </a:r>
            <a:r>
              <a:rPr lang="pt-BR" dirty="0" err="1" smtClean="0"/>
              <a:t>Vuforia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Crie uma licença para sua aplicação</a:t>
            </a:r>
          </a:p>
          <a:p>
            <a:r>
              <a:rPr lang="pt-BR" sz="2400" dirty="0" smtClean="0"/>
              <a:t>Clique em </a:t>
            </a:r>
            <a:r>
              <a:rPr lang="pt-BR" sz="2400" dirty="0" err="1" smtClean="0"/>
              <a:t>License</a:t>
            </a:r>
            <a:r>
              <a:rPr lang="pt-BR" sz="2400" dirty="0" smtClean="0"/>
              <a:t> Manager/</a:t>
            </a:r>
            <a:r>
              <a:rPr lang="pt-BR" sz="2400" dirty="0" err="1" smtClean="0"/>
              <a:t>Get</a:t>
            </a:r>
            <a:r>
              <a:rPr lang="pt-BR" sz="2400" dirty="0" smtClean="0"/>
              <a:t> </a:t>
            </a:r>
            <a:r>
              <a:rPr lang="pt-BR" sz="2400" dirty="0" err="1" smtClean="0"/>
              <a:t>Basic</a:t>
            </a:r>
            <a:endParaRPr lang="pt-BR" sz="2400" dirty="0" smtClean="0"/>
          </a:p>
          <a:p>
            <a:r>
              <a:rPr lang="pt-BR" sz="2400" dirty="0" smtClean="0"/>
              <a:t>Dê um nome, marque o </a:t>
            </a:r>
            <a:r>
              <a:rPr lang="pt-BR" sz="2400" dirty="0" err="1" smtClean="0"/>
              <a:t>checkbox</a:t>
            </a:r>
            <a:r>
              <a:rPr lang="pt-BR" sz="2400" dirty="0" smtClean="0"/>
              <a:t> para concordar com os termos de utilização e confirme.</a:t>
            </a:r>
            <a:endParaRPr lang="pt-BR" sz="2400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92245"/>
            <a:ext cx="4857784" cy="147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3000364" y="3714758"/>
            <a:ext cx="428628" cy="214314"/>
          </a:xfrm>
          <a:prstGeom prst="rect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643188"/>
            <a:ext cx="2321552" cy="233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ângulo 7"/>
          <p:cNvSpPr/>
          <p:nvPr/>
        </p:nvSpPr>
        <p:spPr>
          <a:xfrm>
            <a:off x="6429388" y="4764556"/>
            <a:ext cx="428628" cy="164648"/>
          </a:xfrm>
          <a:prstGeom prst="rect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/>
          <p:nvPr/>
        </p:nvCxnSpPr>
        <p:spPr>
          <a:xfrm>
            <a:off x="5429256" y="4572014"/>
            <a:ext cx="35719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5429256" y="3450778"/>
            <a:ext cx="35719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uidelines for Using Unity Trademarks - Un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42"/>
            <a:ext cx="6124008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Unity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Crie um projeto 3D </a:t>
            </a:r>
            <a:endParaRPr lang="pt-B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22" y="2081238"/>
            <a:ext cx="4971569" cy="256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4582886" y="2489426"/>
            <a:ext cx="428628" cy="142876"/>
          </a:xfrm>
          <a:prstGeom prst="rect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6750" y="2466296"/>
            <a:ext cx="383521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8429652" y="4357700"/>
            <a:ext cx="500066" cy="142876"/>
          </a:xfrm>
          <a:prstGeom prst="rect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57172"/>
            <a:ext cx="2390111" cy="165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Unity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5972188" cy="339447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Adicione o </a:t>
            </a:r>
            <a:r>
              <a:rPr lang="pt-BR" sz="2400" dirty="0" err="1" smtClean="0"/>
              <a:t>Vuforia</a:t>
            </a:r>
            <a:r>
              <a:rPr lang="pt-BR" sz="2400" dirty="0" smtClean="0"/>
              <a:t> </a:t>
            </a:r>
            <a:r>
              <a:rPr lang="pt-BR" sz="2400" dirty="0" err="1" smtClean="0"/>
              <a:t>Engine</a:t>
            </a:r>
            <a:r>
              <a:rPr lang="pt-BR" sz="2400" dirty="0" smtClean="0"/>
              <a:t> ao projeto</a:t>
            </a:r>
          </a:p>
          <a:p>
            <a:pPr lvl="1"/>
            <a:r>
              <a:rPr lang="pt-BR" sz="2000" dirty="0" smtClean="0"/>
              <a:t>Com o projeto aberto, dê dois cliques sobre o arquivo </a:t>
            </a:r>
            <a:r>
              <a:rPr lang="pt-BR" sz="2000" dirty="0" err="1" smtClean="0">
                <a:solidFill>
                  <a:srgbClr val="FF0000"/>
                </a:solidFill>
              </a:rPr>
              <a:t>add-vuforia-package</a:t>
            </a:r>
            <a:r>
              <a:rPr lang="pt-BR" sz="2000" dirty="0" smtClean="0">
                <a:solidFill>
                  <a:srgbClr val="FF0000"/>
                </a:solidFill>
              </a:rPr>
              <a:t>-10-7-2 .</a:t>
            </a:r>
            <a:r>
              <a:rPr lang="pt-BR" sz="2000" dirty="0" err="1" smtClean="0">
                <a:solidFill>
                  <a:srgbClr val="FF0000"/>
                </a:solidFill>
              </a:rPr>
              <a:t>unitypackage</a:t>
            </a:r>
            <a:endParaRPr lang="pt-BR" sz="2000" dirty="0" smtClean="0">
              <a:solidFill>
                <a:srgbClr val="FF0000"/>
              </a:solidFill>
            </a:endParaRPr>
          </a:p>
          <a:p>
            <a:pPr lvl="1"/>
            <a:r>
              <a:rPr lang="pt-BR" sz="2000" dirty="0" smtClean="0"/>
              <a:t>No </a:t>
            </a:r>
            <a:r>
              <a:rPr lang="pt-BR" sz="2000" dirty="0" err="1" smtClean="0"/>
              <a:t>Unity</a:t>
            </a:r>
            <a:r>
              <a:rPr lang="pt-BR" sz="2000" dirty="0" smtClean="0"/>
              <a:t> automaticamente aparecerá a tela para importação de pacotes </a:t>
            </a:r>
            <a:r>
              <a:rPr lang="pt-BR" sz="2000" dirty="0" smtClean="0">
                <a:sym typeface="Wingdings" pitchFamily="2" charset="2"/>
              </a:rPr>
              <a:t> clique </a:t>
            </a:r>
            <a:r>
              <a:rPr lang="pt-BR" sz="2000" dirty="0" err="1" smtClean="0">
                <a:sym typeface="Wingdings" pitchFamily="2" charset="2"/>
              </a:rPr>
              <a:t>Import</a:t>
            </a:r>
            <a:endParaRPr lang="pt-BR" sz="2000" dirty="0" smtClean="0">
              <a:sym typeface="Wingdings" pitchFamily="2" charset="2"/>
            </a:endParaRPr>
          </a:p>
          <a:p>
            <a:pPr lvl="1"/>
            <a:r>
              <a:rPr lang="pt-BR" sz="2000" dirty="0" smtClean="0">
                <a:sym typeface="Wingdings" pitchFamily="2" charset="2"/>
              </a:rPr>
              <a:t>Verifique se o menu </a:t>
            </a:r>
            <a:r>
              <a:rPr lang="pt-BR" sz="2000" dirty="0" err="1" smtClean="0">
                <a:sym typeface="Wingdings" pitchFamily="2" charset="2"/>
              </a:rPr>
              <a:t>GameObject</a:t>
            </a:r>
            <a:r>
              <a:rPr lang="pt-BR" sz="2000" dirty="0" smtClean="0">
                <a:sym typeface="Wingdings" pitchFamily="2" charset="2"/>
              </a:rPr>
              <a:t> possui o item </a:t>
            </a:r>
            <a:r>
              <a:rPr lang="pt-BR" sz="2000" dirty="0" err="1" smtClean="0">
                <a:sym typeface="Wingdings" pitchFamily="2" charset="2"/>
              </a:rPr>
              <a:t>Vuforia</a:t>
            </a:r>
            <a:r>
              <a:rPr lang="pt-BR" sz="2000" dirty="0" smtClean="0">
                <a:sym typeface="Wingdings" pitchFamily="2" charset="2"/>
              </a:rPr>
              <a:t> </a:t>
            </a:r>
            <a:r>
              <a:rPr lang="pt-BR" sz="2000" dirty="0" err="1" smtClean="0">
                <a:sym typeface="Wingdings" pitchFamily="2" charset="2"/>
              </a:rPr>
              <a:t>Engine</a:t>
            </a:r>
            <a:r>
              <a:rPr lang="pt-BR" sz="2000" dirty="0" smtClean="0">
                <a:sym typeface="Wingdings" pitchFamily="2" charset="2"/>
              </a:rPr>
              <a:t>  significa que o </a:t>
            </a:r>
            <a:r>
              <a:rPr lang="pt-BR" sz="2000" dirty="0" err="1" smtClean="0">
                <a:sym typeface="Wingdings" pitchFamily="2" charset="2"/>
              </a:rPr>
              <a:t>Vuforia</a:t>
            </a:r>
            <a:r>
              <a:rPr lang="pt-BR" sz="2000" dirty="0" smtClean="0">
                <a:sym typeface="Wingdings" pitchFamily="2" charset="2"/>
              </a:rPr>
              <a:t> foi instalado corretamente</a:t>
            </a:r>
          </a:p>
          <a:p>
            <a:pPr lvl="1"/>
            <a:endParaRPr lang="pt-BR" sz="2000" dirty="0" smtClean="0">
              <a:sym typeface="Wingdings" pitchFamily="2" charset="2"/>
            </a:endParaRPr>
          </a:p>
          <a:p>
            <a:pPr lvl="1"/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8468432" y="1796818"/>
            <a:ext cx="368076" cy="192542"/>
          </a:xfrm>
          <a:prstGeom prst="rect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309810"/>
            <a:ext cx="1498208" cy="283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Conector de seta reta 10"/>
          <p:cNvCxnSpPr/>
          <p:nvPr/>
        </p:nvCxnSpPr>
        <p:spPr>
          <a:xfrm>
            <a:off x="6286512" y="3571882"/>
            <a:ext cx="64294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Unity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71552"/>
            <a:ext cx="8229600" cy="339447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Importe a figura alvo</a:t>
            </a:r>
          </a:p>
          <a:p>
            <a:pPr lvl="1"/>
            <a:r>
              <a:rPr lang="pt-BR" sz="2000" dirty="0" err="1" smtClean="0"/>
              <a:t>Assets</a:t>
            </a:r>
            <a:r>
              <a:rPr lang="pt-BR" sz="2000" dirty="0" smtClean="0">
                <a:sym typeface="Wingdings" pitchFamily="2" charset="2"/>
              </a:rPr>
              <a:t></a:t>
            </a:r>
            <a:r>
              <a:rPr lang="pt-BR" sz="2000" dirty="0" err="1" smtClean="0">
                <a:sym typeface="Wingdings" pitchFamily="2" charset="2"/>
              </a:rPr>
              <a:t>Import</a:t>
            </a:r>
            <a:r>
              <a:rPr lang="pt-BR" sz="2000" dirty="0" smtClean="0">
                <a:sym typeface="Wingdings" pitchFamily="2" charset="2"/>
              </a:rPr>
              <a:t> Package  </a:t>
            </a:r>
            <a:r>
              <a:rPr lang="pt-BR" sz="2000" dirty="0" err="1" smtClean="0">
                <a:sym typeface="Wingdings" pitchFamily="2" charset="2"/>
              </a:rPr>
              <a:t>Custom</a:t>
            </a:r>
            <a:r>
              <a:rPr lang="pt-BR" sz="2000" dirty="0" smtClean="0">
                <a:sym typeface="Wingdings" pitchFamily="2" charset="2"/>
              </a:rPr>
              <a:t> Package ...</a:t>
            </a:r>
          </a:p>
          <a:p>
            <a:pPr lvl="1"/>
            <a:r>
              <a:rPr lang="pt-BR" sz="2000" dirty="0" smtClean="0">
                <a:sym typeface="Wingdings" pitchFamily="2" charset="2"/>
              </a:rPr>
              <a:t>Escolha o arquivo baixado do site do </a:t>
            </a:r>
            <a:r>
              <a:rPr lang="pt-BR" sz="2000" dirty="0" err="1" smtClean="0">
                <a:sym typeface="Wingdings" pitchFamily="2" charset="2"/>
              </a:rPr>
              <a:t>Vuforia</a:t>
            </a:r>
            <a:r>
              <a:rPr lang="pt-BR" sz="2000" dirty="0" smtClean="0">
                <a:sym typeface="Wingdings" pitchFamily="2" charset="2"/>
              </a:rPr>
              <a:t> referente ao banco de dados da imagem alvo (slide 13)</a:t>
            </a:r>
          </a:p>
          <a:p>
            <a:pPr lvl="1"/>
            <a:r>
              <a:rPr lang="pt-BR" sz="2000" dirty="0" smtClean="0">
                <a:sym typeface="Wingdings" pitchFamily="2" charset="2"/>
              </a:rPr>
              <a:t>Importe tudo</a:t>
            </a:r>
            <a:endParaRPr lang="pt-BR" sz="20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263" y="2934935"/>
            <a:ext cx="3028940" cy="212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9857" y="2643188"/>
            <a:ext cx="2845481" cy="241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7490072" y="4989756"/>
            <a:ext cx="428628" cy="142858"/>
          </a:xfrm>
          <a:prstGeom prst="rect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Unity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5829312" cy="339447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Remova a </a:t>
            </a:r>
            <a:r>
              <a:rPr lang="pt-BR" sz="2400" dirty="0" err="1" smtClean="0"/>
              <a:t>Main</a:t>
            </a:r>
            <a:r>
              <a:rPr lang="pt-BR" sz="2400" dirty="0" smtClean="0"/>
              <a:t> </a:t>
            </a:r>
            <a:r>
              <a:rPr lang="pt-BR" sz="2400" dirty="0" err="1" smtClean="0"/>
              <a:t>Camera</a:t>
            </a:r>
            <a:r>
              <a:rPr lang="pt-BR" sz="2400" dirty="0" smtClean="0"/>
              <a:t> de seu projeto</a:t>
            </a:r>
          </a:p>
          <a:p>
            <a:r>
              <a:rPr lang="pt-BR" sz="2400" dirty="0" smtClean="0"/>
              <a:t>Insira</a:t>
            </a:r>
          </a:p>
          <a:p>
            <a:pPr lvl="1"/>
            <a:r>
              <a:rPr lang="pt-BR" sz="2000" dirty="0" err="1" smtClean="0"/>
              <a:t>Vuforia</a:t>
            </a:r>
            <a:r>
              <a:rPr lang="pt-BR" sz="2000" dirty="0" smtClean="0"/>
              <a:t> </a:t>
            </a:r>
            <a:r>
              <a:rPr lang="pt-BR" sz="2000" dirty="0" err="1" smtClean="0"/>
              <a:t>Engine</a:t>
            </a:r>
            <a:r>
              <a:rPr lang="pt-BR" sz="2000" dirty="0" smtClean="0"/>
              <a:t> </a:t>
            </a:r>
            <a:r>
              <a:rPr lang="pt-BR" sz="2000" dirty="0" smtClean="0">
                <a:sym typeface="Wingdings" pitchFamily="2" charset="2"/>
              </a:rPr>
              <a:t> AR </a:t>
            </a:r>
            <a:r>
              <a:rPr lang="pt-BR" sz="2000" dirty="0" err="1" smtClean="0">
                <a:sym typeface="Wingdings" pitchFamily="2" charset="2"/>
              </a:rPr>
              <a:t>Camera</a:t>
            </a:r>
            <a:endParaRPr lang="pt-BR" sz="2000" dirty="0" smtClean="0">
              <a:sym typeface="Wingdings" pitchFamily="2" charset="2"/>
            </a:endParaRPr>
          </a:p>
          <a:p>
            <a:pPr lvl="1"/>
            <a:r>
              <a:rPr lang="pt-BR" sz="2000" dirty="0" err="1" smtClean="0">
                <a:sym typeface="Wingdings" pitchFamily="2" charset="2"/>
              </a:rPr>
              <a:t>Vuforia</a:t>
            </a:r>
            <a:r>
              <a:rPr lang="pt-BR" sz="2000" dirty="0" smtClean="0">
                <a:sym typeface="Wingdings" pitchFamily="2" charset="2"/>
              </a:rPr>
              <a:t> </a:t>
            </a:r>
            <a:r>
              <a:rPr lang="pt-BR" sz="2000" dirty="0" err="1" smtClean="0">
                <a:sym typeface="Wingdings" pitchFamily="2" charset="2"/>
              </a:rPr>
              <a:t>Engine</a:t>
            </a:r>
            <a:r>
              <a:rPr lang="pt-BR" sz="2000" dirty="0" smtClean="0">
                <a:sym typeface="Wingdings" pitchFamily="2" charset="2"/>
              </a:rPr>
              <a:t>  </a:t>
            </a:r>
            <a:r>
              <a:rPr lang="pt-BR" sz="2000" dirty="0" err="1" smtClean="0">
                <a:sym typeface="Wingdings" pitchFamily="2" charset="2"/>
              </a:rPr>
              <a:t>Image</a:t>
            </a:r>
            <a:r>
              <a:rPr lang="pt-BR" sz="2000" dirty="0" smtClean="0">
                <a:sym typeface="Wingdings" pitchFamily="2" charset="2"/>
              </a:rPr>
              <a:t> </a:t>
            </a:r>
            <a:r>
              <a:rPr lang="pt-BR" sz="2000" dirty="0" err="1" smtClean="0">
                <a:sym typeface="Wingdings" pitchFamily="2" charset="2"/>
              </a:rPr>
              <a:t>Target</a:t>
            </a:r>
            <a:r>
              <a:rPr lang="pt-BR" sz="2000" dirty="0" smtClean="0">
                <a:sym typeface="Wingdings" pitchFamily="2" charset="2"/>
              </a:rPr>
              <a:t> </a:t>
            </a:r>
          </a:p>
          <a:p>
            <a:r>
              <a:rPr lang="pt-BR" sz="2400" dirty="0" smtClean="0">
                <a:sym typeface="Wingdings" pitchFamily="2" charset="2"/>
              </a:rPr>
              <a:t>Altere a hierarquia </a:t>
            </a:r>
          </a:p>
          <a:p>
            <a:r>
              <a:rPr lang="pt-BR" sz="2400" dirty="0" smtClean="0">
                <a:sym typeface="Wingdings" pitchFamily="2" charset="2"/>
              </a:rPr>
              <a:t>Selecione a </a:t>
            </a:r>
            <a:r>
              <a:rPr lang="pt-BR" sz="2400" dirty="0" err="1" smtClean="0">
                <a:sym typeface="Wingdings" pitchFamily="2" charset="2"/>
              </a:rPr>
              <a:t>Image</a:t>
            </a:r>
            <a:r>
              <a:rPr lang="pt-BR" sz="2400" dirty="0" smtClean="0">
                <a:sym typeface="Wingdings" pitchFamily="2" charset="2"/>
              </a:rPr>
              <a:t> </a:t>
            </a:r>
            <a:r>
              <a:rPr lang="pt-BR" sz="2400" dirty="0" err="1" smtClean="0">
                <a:sym typeface="Wingdings" pitchFamily="2" charset="2"/>
              </a:rPr>
              <a:t>Target</a:t>
            </a:r>
            <a:r>
              <a:rPr lang="pt-BR" sz="2400" dirty="0" smtClean="0">
                <a:sym typeface="Wingdings" pitchFamily="2" charset="2"/>
              </a:rPr>
              <a:t>  e associe o database criado no site d </a:t>
            </a:r>
            <a:r>
              <a:rPr lang="pt-BR" sz="2400" dirty="0" err="1" smtClean="0">
                <a:sym typeface="Wingdings" pitchFamily="2" charset="2"/>
              </a:rPr>
              <a:t>Vuforia</a:t>
            </a:r>
            <a:r>
              <a:rPr lang="pt-BR" sz="2400" dirty="0" smtClean="0">
                <a:sym typeface="Wingdings" pitchFamily="2" charset="2"/>
              </a:rPr>
              <a:t> com o </a:t>
            </a:r>
            <a:r>
              <a:rPr lang="pt-BR" sz="2400" dirty="0" err="1" smtClean="0">
                <a:sym typeface="Wingdings" pitchFamily="2" charset="2"/>
              </a:rPr>
              <a:t>Image</a:t>
            </a:r>
            <a:r>
              <a:rPr lang="pt-BR" sz="2400" dirty="0" smtClean="0">
                <a:sym typeface="Wingdings" pitchFamily="2" charset="2"/>
              </a:rPr>
              <a:t> </a:t>
            </a:r>
            <a:r>
              <a:rPr lang="pt-BR" sz="2400" dirty="0" err="1" smtClean="0">
                <a:sym typeface="Wingdings" pitchFamily="2" charset="2"/>
              </a:rPr>
              <a:t>Target</a:t>
            </a:r>
            <a:endParaRPr lang="pt-BR" sz="2400" dirty="0" smtClean="0">
              <a:sym typeface="Wingdings" pitchFamily="2" charset="2"/>
            </a:endParaRPr>
          </a:p>
          <a:p>
            <a:pPr lvl="1"/>
            <a:endParaRPr lang="pt-BR" sz="20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000114"/>
            <a:ext cx="19526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285998"/>
            <a:ext cx="25050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Conector de seta reta 7"/>
          <p:cNvCxnSpPr/>
          <p:nvPr/>
        </p:nvCxnSpPr>
        <p:spPr>
          <a:xfrm flipV="1">
            <a:off x="3357554" y="1785932"/>
            <a:ext cx="3000396" cy="12858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have esquerda 8"/>
          <p:cNvSpPr/>
          <p:nvPr/>
        </p:nvSpPr>
        <p:spPr>
          <a:xfrm>
            <a:off x="6072198" y="4071948"/>
            <a:ext cx="285752" cy="928694"/>
          </a:xfrm>
          <a:prstGeom prst="leftBrac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>
            <a:endCxn id="9" idx="1"/>
          </p:cNvCxnSpPr>
          <p:nvPr/>
        </p:nvCxnSpPr>
        <p:spPr>
          <a:xfrm>
            <a:off x="2714612" y="4214824"/>
            <a:ext cx="3357586" cy="3214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Inicio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00151"/>
            <a:ext cx="5072066" cy="3394472"/>
          </a:xfrm>
        </p:spPr>
        <p:txBody>
          <a:bodyPr>
            <a:noAutofit/>
          </a:bodyPr>
          <a:lstStyle/>
          <a:p>
            <a:pPr marL="271463" indent="-271463"/>
            <a:r>
              <a:rPr lang="pt-BR" sz="2800" dirty="0" smtClean="0"/>
              <a:t>Duas etapas:</a:t>
            </a:r>
          </a:p>
          <a:p>
            <a:pPr marL="536575" lvl="1"/>
            <a:r>
              <a:rPr lang="pt-BR" sz="2400" dirty="0" err="1" smtClean="0"/>
              <a:t>Vuforia</a:t>
            </a:r>
            <a:endParaRPr lang="pt-BR" sz="2400" dirty="0" smtClean="0"/>
          </a:p>
          <a:p>
            <a:pPr marL="719138" lvl="2"/>
            <a:r>
              <a:rPr lang="pt-BR" sz="2000" dirty="0" smtClean="0"/>
              <a:t>Cadastro no site</a:t>
            </a:r>
          </a:p>
          <a:p>
            <a:pPr marL="719138" lvl="2"/>
            <a:r>
              <a:rPr lang="pt-BR" sz="2000" dirty="0" smtClean="0"/>
              <a:t>Download do </a:t>
            </a:r>
            <a:r>
              <a:rPr lang="pt-BR" sz="2000" dirty="0" err="1" smtClean="0"/>
              <a:t>Vulforia</a:t>
            </a:r>
            <a:r>
              <a:rPr lang="pt-BR" sz="2000" dirty="0" smtClean="0"/>
              <a:t> </a:t>
            </a:r>
            <a:r>
              <a:rPr lang="pt-BR" sz="2000" dirty="0" err="1" smtClean="0"/>
              <a:t>Engine</a:t>
            </a:r>
            <a:endParaRPr lang="pt-BR" sz="2000" dirty="0" smtClean="0"/>
          </a:p>
          <a:p>
            <a:pPr marL="719138" lvl="2"/>
            <a:r>
              <a:rPr lang="pt-BR" sz="2000" dirty="0" smtClean="0"/>
              <a:t>Criação de uma Licença</a:t>
            </a:r>
          </a:p>
          <a:p>
            <a:pPr marL="719138" lvl="2"/>
            <a:r>
              <a:rPr lang="pt-BR" sz="2000" dirty="0" smtClean="0"/>
              <a:t>Criação de um banco de dados com a imagem alvo</a:t>
            </a:r>
          </a:p>
          <a:p>
            <a:pPr lvl="2"/>
            <a:endParaRPr lang="pt-BR" sz="2000" dirty="0" smtClean="0"/>
          </a:p>
          <a:p>
            <a:pPr lvl="2"/>
            <a:endParaRPr lang="pt-BR" sz="1600" dirty="0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714876" y="1192656"/>
            <a:ext cx="4429124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6575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Unity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19138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Criação do Projeto</a:t>
            </a:r>
          </a:p>
          <a:p>
            <a:pPr marL="719138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Inclusão do </a:t>
            </a: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Vulforia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Engine</a:t>
            </a: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19138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Importação do banco de dados com a imagem alvo</a:t>
            </a:r>
          </a:p>
          <a:p>
            <a:pPr marL="719138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Criação da cena</a:t>
            </a:r>
          </a:p>
          <a:p>
            <a:pPr marL="719138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Utilização da licença</a:t>
            </a:r>
          </a:p>
          <a:p>
            <a:pPr marL="719138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Testes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 descr="Unity: RA (realidade aumentada) | iMast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14296"/>
            <a:ext cx="2225146" cy="1252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Unity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Gire e posicione AR </a:t>
            </a:r>
            <a:r>
              <a:rPr lang="pt-BR" sz="2400" dirty="0" err="1" smtClean="0"/>
              <a:t>Camera</a:t>
            </a:r>
            <a:r>
              <a:rPr lang="pt-BR" sz="2400" dirty="0" smtClean="0"/>
              <a:t> para que a imagem seja visualizada</a:t>
            </a:r>
          </a:p>
          <a:p>
            <a:pPr lvl="1"/>
            <a:r>
              <a:rPr lang="pt-BR" sz="2000" dirty="0" smtClean="0"/>
              <a:t>A posição da câmera modifica de acordo com a imagem. No meu projeto, utilizei os seguintes valores</a:t>
            </a:r>
            <a:endParaRPr lang="pt-BR" sz="20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071816"/>
            <a:ext cx="25336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857502"/>
            <a:ext cx="2214578" cy="183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Unity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Insira um </a:t>
            </a:r>
            <a:r>
              <a:rPr lang="pt-BR" sz="2400" dirty="0" err="1" smtClean="0"/>
              <a:t>GameObject</a:t>
            </a:r>
            <a:r>
              <a:rPr lang="pt-BR" sz="2400" dirty="0" smtClean="0"/>
              <a:t> e coloque como filho da imagem alvo</a:t>
            </a:r>
          </a:p>
          <a:p>
            <a:r>
              <a:rPr lang="pt-BR" sz="2400" dirty="0" smtClean="0"/>
              <a:t>Posicione sobre a imagem alvo</a:t>
            </a:r>
            <a:endParaRPr lang="pt-BR" sz="24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8"/>
            <a:ext cx="19526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857224" y="3472550"/>
            <a:ext cx="1571636" cy="357190"/>
          </a:xfrm>
          <a:prstGeom prst="rect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57158" y="400051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Atenção: o cubo é filho de </a:t>
            </a:r>
            <a:r>
              <a:rPr lang="pt-BR" dirty="0" err="1" smtClean="0">
                <a:solidFill>
                  <a:srgbClr val="FF0000"/>
                </a:solidFill>
              </a:rPr>
              <a:t>ImageTarget</a:t>
            </a:r>
            <a:endParaRPr lang="pt-BR" dirty="0" smtClean="0">
              <a:solidFill>
                <a:srgbClr val="FF0000"/>
              </a:solidFill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643188"/>
            <a:ext cx="26193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571750"/>
            <a:ext cx="2521024" cy="198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7000892" y="471489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Resultado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643306" y="464345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Posicionamento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Unity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Entre com a licença do </a:t>
            </a:r>
            <a:r>
              <a:rPr lang="pt-BR" sz="2400" dirty="0" err="1" smtClean="0"/>
              <a:t>Vuforia</a:t>
            </a:r>
            <a:r>
              <a:rPr lang="pt-BR" sz="2400" dirty="0" smtClean="0"/>
              <a:t> no seu projeto</a:t>
            </a:r>
          </a:p>
          <a:p>
            <a:pPr lvl="1"/>
            <a:r>
              <a:rPr lang="pt-BR" sz="2000" dirty="0" err="1" smtClean="0"/>
              <a:t>Logado</a:t>
            </a:r>
            <a:r>
              <a:rPr lang="pt-BR" sz="2000" dirty="0" smtClean="0"/>
              <a:t> no site do </a:t>
            </a:r>
            <a:r>
              <a:rPr lang="pt-BR" sz="2000" dirty="0" err="1" smtClean="0"/>
              <a:t>Vuforia</a:t>
            </a:r>
            <a:r>
              <a:rPr lang="pt-BR" sz="2000" dirty="0" smtClean="0"/>
              <a:t>, entre em </a:t>
            </a:r>
            <a:r>
              <a:rPr lang="pt-BR" sz="2000" dirty="0" err="1" smtClean="0"/>
              <a:t>License</a:t>
            </a:r>
            <a:r>
              <a:rPr lang="pt-BR" sz="2000" dirty="0" smtClean="0"/>
              <a:t> Manager e clique sobre a licença criada anteriormente (slide 14)</a:t>
            </a:r>
            <a:endParaRPr lang="pt-BR" sz="20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2857501"/>
            <a:ext cx="3739961" cy="135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ector de seta reta 5"/>
          <p:cNvCxnSpPr/>
          <p:nvPr/>
        </p:nvCxnSpPr>
        <p:spPr>
          <a:xfrm rot="5400000" flipH="1" flipV="1">
            <a:off x="107125" y="4393419"/>
            <a:ext cx="357190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500312"/>
            <a:ext cx="3371845" cy="194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4572000" y="4643452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Copie essa licença</a:t>
            </a:r>
          </a:p>
        </p:txBody>
      </p:sp>
      <p:sp>
        <p:nvSpPr>
          <p:cNvPr id="9" name="Retângulo 8"/>
          <p:cNvSpPr/>
          <p:nvPr/>
        </p:nvSpPr>
        <p:spPr>
          <a:xfrm>
            <a:off x="4786314" y="3950844"/>
            <a:ext cx="3357586" cy="500066"/>
          </a:xfrm>
          <a:prstGeom prst="rect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Unity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Clique em AR </a:t>
            </a:r>
            <a:r>
              <a:rPr lang="pt-BR" sz="2400" dirty="0" err="1" smtClean="0"/>
              <a:t>Camera</a:t>
            </a:r>
            <a:r>
              <a:rPr lang="pt-BR" sz="2400" dirty="0" smtClean="0"/>
              <a:t> e no </a:t>
            </a:r>
            <a:r>
              <a:rPr lang="pt-BR" sz="2400" dirty="0" err="1" smtClean="0"/>
              <a:t>Inspecto</a:t>
            </a:r>
            <a:r>
              <a:rPr lang="pt-BR" sz="2400" dirty="0" smtClean="0"/>
              <a:t> clique em Open </a:t>
            </a:r>
            <a:r>
              <a:rPr lang="pt-BR" sz="2400" dirty="0" err="1" smtClean="0"/>
              <a:t>Vuforia</a:t>
            </a:r>
            <a:r>
              <a:rPr lang="pt-BR" sz="2400" dirty="0" smtClean="0"/>
              <a:t> </a:t>
            </a:r>
            <a:r>
              <a:rPr lang="pt-BR" sz="2400" dirty="0" err="1" smtClean="0"/>
              <a:t>Engine</a:t>
            </a:r>
            <a:r>
              <a:rPr lang="pt-BR" sz="2400" dirty="0" smtClean="0"/>
              <a:t> </a:t>
            </a:r>
            <a:r>
              <a:rPr lang="pt-BR" sz="2400" dirty="0" err="1" smtClean="0"/>
              <a:t>Configuration</a:t>
            </a:r>
            <a:endParaRPr lang="pt-BR" sz="2400" dirty="0" smtClean="0"/>
          </a:p>
          <a:p>
            <a:r>
              <a:rPr lang="pt-BR" sz="2400" dirty="0" smtClean="0"/>
              <a:t>Insira a Chave copiada</a:t>
            </a:r>
            <a:endParaRPr lang="pt-BR" sz="24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595" y="2552703"/>
            <a:ext cx="2185579" cy="251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500312"/>
            <a:ext cx="25336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3643306" y="4000510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Insira a chave aqui</a:t>
            </a:r>
          </a:p>
        </p:txBody>
      </p:sp>
      <p:cxnSp>
        <p:nvCxnSpPr>
          <p:cNvPr id="8" name="Conector de seta reta 7"/>
          <p:cNvCxnSpPr>
            <a:stCxn id="6" idx="3"/>
          </p:cNvCxnSpPr>
          <p:nvPr/>
        </p:nvCxnSpPr>
        <p:spPr>
          <a:xfrm>
            <a:off x="5286380" y="4323676"/>
            <a:ext cx="2286016" cy="2483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643306" y="278606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Clique aqui</a:t>
            </a:r>
          </a:p>
        </p:txBody>
      </p:sp>
      <p:cxnSp>
        <p:nvCxnSpPr>
          <p:cNvPr id="11" name="Conector de seta reta 10"/>
          <p:cNvCxnSpPr>
            <a:stCxn id="9" idx="1"/>
          </p:cNvCxnSpPr>
          <p:nvPr/>
        </p:nvCxnSpPr>
        <p:spPr>
          <a:xfrm rot="10800000" flipV="1">
            <a:off x="2643174" y="2970730"/>
            <a:ext cx="1000132" cy="11012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Unity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Ainda no </a:t>
            </a:r>
            <a:r>
              <a:rPr lang="pt-BR" sz="2400" dirty="0" err="1" smtClean="0"/>
              <a:t>Vuforia</a:t>
            </a:r>
            <a:r>
              <a:rPr lang="pt-BR" sz="2400" dirty="0" smtClean="0"/>
              <a:t> </a:t>
            </a:r>
            <a:r>
              <a:rPr lang="pt-BR" sz="2400" dirty="0" err="1" smtClean="0"/>
              <a:t>Engine</a:t>
            </a:r>
            <a:r>
              <a:rPr lang="pt-BR" sz="2400" dirty="0" smtClean="0"/>
              <a:t> </a:t>
            </a:r>
            <a:r>
              <a:rPr lang="pt-BR" sz="2400" dirty="0" err="1" smtClean="0"/>
              <a:t>Configuration</a:t>
            </a:r>
            <a:r>
              <a:rPr lang="pt-BR" sz="2400" dirty="0" smtClean="0"/>
              <a:t>, escolha </a:t>
            </a:r>
            <a:r>
              <a:rPr lang="pt-BR" sz="2400" dirty="0" err="1" smtClean="0"/>
              <a:t>Device</a:t>
            </a:r>
            <a:r>
              <a:rPr lang="pt-BR" sz="2400" dirty="0" smtClean="0"/>
              <a:t> </a:t>
            </a:r>
            <a:r>
              <a:rPr lang="pt-BR" sz="2400" dirty="0" err="1" smtClean="0"/>
              <a:t>Tracker</a:t>
            </a:r>
            <a:r>
              <a:rPr lang="pt-BR" sz="2400" dirty="0" smtClean="0"/>
              <a:t>/ </a:t>
            </a:r>
            <a:r>
              <a:rPr lang="pt-BR" sz="2400" dirty="0" err="1" smtClean="0"/>
              <a:t>Device</a:t>
            </a:r>
            <a:r>
              <a:rPr lang="pt-BR" sz="2400" dirty="0" smtClean="0"/>
              <a:t> </a:t>
            </a:r>
            <a:r>
              <a:rPr lang="pt-BR" sz="2400" dirty="0" err="1" smtClean="0"/>
              <a:t>Camera</a:t>
            </a:r>
            <a:r>
              <a:rPr lang="pt-BR" sz="2400" dirty="0" smtClean="0"/>
              <a:t> = </a:t>
            </a:r>
            <a:r>
              <a:rPr lang="pt-BR" sz="2400" dirty="0" err="1" smtClean="0"/>
              <a:t>Integrated</a:t>
            </a:r>
            <a:r>
              <a:rPr lang="pt-BR" sz="2400" dirty="0" smtClean="0"/>
              <a:t> Webcam</a:t>
            </a:r>
          </a:p>
          <a:p>
            <a:r>
              <a:rPr lang="pt-BR" sz="2400" dirty="0" smtClean="0"/>
              <a:t>Execute clicando em </a:t>
            </a:r>
          </a:p>
          <a:p>
            <a:endParaRPr lang="pt-BR" sz="2400" dirty="0" smtClean="0"/>
          </a:p>
          <a:p>
            <a:r>
              <a:rPr lang="pt-BR" sz="2400" dirty="0" smtClean="0"/>
              <a:t>Resultado</a:t>
            </a:r>
            <a:endParaRPr lang="pt-BR" sz="24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071684"/>
            <a:ext cx="500065" cy="33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8514" y="1692722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511071"/>
            <a:ext cx="2676523" cy="263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Visualização com o </a:t>
            </a:r>
            <a:r>
              <a:rPr lang="pt-BR" dirty="0" err="1" smtClean="0"/>
              <a:t>DroidCAM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O </a:t>
            </a:r>
            <a:r>
              <a:rPr lang="pt-BR" dirty="0" err="1" smtClean="0"/>
              <a:t>DroidCAM</a:t>
            </a:r>
            <a:r>
              <a:rPr lang="pt-BR" dirty="0" smtClean="0"/>
              <a:t> é um aplicativo que utiliza a câmera do celular como Webcam.</a:t>
            </a:r>
          </a:p>
          <a:p>
            <a:pPr lvl="1"/>
            <a:r>
              <a:rPr lang="pt-BR" dirty="0" smtClean="0"/>
              <a:t>Uma aplicação é executada no Windows</a:t>
            </a:r>
          </a:p>
          <a:p>
            <a:pPr lvl="1">
              <a:buNone/>
            </a:pPr>
            <a:r>
              <a:rPr lang="pt-BR" dirty="0" smtClean="0">
                <a:hlinkClick r:id="rId2"/>
              </a:rPr>
              <a:t>https://droidcam-client.br.uptodown.com/windows</a:t>
            </a:r>
            <a:endParaRPr lang="pt-BR" dirty="0" smtClean="0"/>
          </a:p>
          <a:p>
            <a:pPr lvl="1"/>
            <a:r>
              <a:rPr lang="pt-BR" dirty="0" smtClean="0"/>
              <a:t>Outra é executada no </a:t>
            </a:r>
            <a:r>
              <a:rPr lang="pt-BR" dirty="0" err="1" smtClean="0"/>
              <a:t>smartphone</a:t>
            </a:r>
            <a:r>
              <a:rPr lang="pt-BR" dirty="0" smtClean="0"/>
              <a:t> </a:t>
            </a:r>
            <a:r>
              <a:rPr lang="pt-BR" dirty="0" err="1" smtClean="0"/>
              <a:t>Android</a:t>
            </a:r>
            <a:endParaRPr lang="pt-BR" dirty="0" smtClean="0"/>
          </a:p>
          <a:p>
            <a:pPr lvl="2"/>
            <a:r>
              <a:rPr lang="pt-BR" dirty="0" smtClean="0"/>
              <a:t>Procure por </a:t>
            </a:r>
            <a:r>
              <a:rPr lang="pt-BR" dirty="0" err="1" smtClean="0"/>
              <a:t>DroidCAM</a:t>
            </a:r>
            <a:r>
              <a:rPr lang="pt-BR" dirty="0" smtClean="0"/>
              <a:t> (desenvolvedor Dev47Apps)</a:t>
            </a:r>
          </a:p>
          <a:p>
            <a:r>
              <a:rPr lang="pt-BR" dirty="0" smtClean="0"/>
              <a:t>Para utilizar o </a:t>
            </a:r>
            <a:r>
              <a:rPr lang="pt-BR" dirty="0" err="1" smtClean="0"/>
              <a:t>DroidCAM</a:t>
            </a:r>
            <a:endParaRPr lang="pt-BR" dirty="0" smtClean="0"/>
          </a:p>
          <a:p>
            <a:pPr lvl="1"/>
            <a:r>
              <a:rPr lang="pt-BR" dirty="0" smtClean="0"/>
              <a:t>Selecione AR </a:t>
            </a:r>
            <a:r>
              <a:rPr lang="pt-BR" dirty="0" err="1" smtClean="0"/>
              <a:t>Camera</a:t>
            </a:r>
            <a:endParaRPr lang="pt-BR" dirty="0" smtClean="0"/>
          </a:p>
          <a:p>
            <a:pPr lvl="1"/>
            <a:r>
              <a:rPr lang="pt-BR" dirty="0" smtClean="0"/>
              <a:t>Clique em Open </a:t>
            </a:r>
            <a:r>
              <a:rPr lang="pt-BR" dirty="0" err="1" smtClean="0"/>
              <a:t>Vuforia</a:t>
            </a:r>
            <a:r>
              <a:rPr lang="pt-BR" dirty="0" smtClean="0"/>
              <a:t> </a:t>
            </a:r>
            <a:r>
              <a:rPr lang="pt-BR" dirty="0" err="1" smtClean="0"/>
              <a:t>Engine</a:t>
            </a:r>
            <a:r>
              <a:rPr lang="pt-BR" dirty="0" smtClean="0"/>
              <a:t> </a:t>
            </a:r>
            <a:r>
              <a:rPr lang="pt-BR" dirty="0" err="1" smtClean="0"/>
              <a:t>configuration</a:t>
            </a:r>
            <a:endParaRPr lang="pt-BR" dirty="0" smtClean="0"/>
          </a:p>
          <a:p>
            <a:pPr lvl="1"/>
            <a:r>
              <a:rPr lang="pt-BR" dirty="0" smtClean="0"/>
              <a:t>Em </a:t>
            </a:r>
            <a:r>
              <a:rPr lang="pt-BR" dirty="0" err="1" smtClean="0"/>
              <a:t>Camera</a:t>
            </a:r>
            <a:r>
              <a:rPr lang="pt-BR" dirty="0" smtClean="0"/>
              <a:t> </a:t>
            </a:r>
            <a:r>
              <a:rPr lang="pt-BR" dirty="0" err="1" smtClean="0"/>
              <a:t>Device</a:t>
            </a:r>
            <a:r>
              <a:rPr lang="pt-BR" dirty="0" smtClean="0"/>
              <a:t> escolha </a:t>
            </a:r>
            <a:r>
              <a:rPr lang="pt-BR" dirty="0" err="1" smtClean="0"/>
              <a:t>DroidCAM</a:t>
            </a:r>
            <a:r>
              <a:rPr lang="pt-BR" dirty="0" smtClean="0"/>
              <a:t> Source (num)</a:t>
            </a:r>
          </a:p>
          <a:p>
            <a:pPr lvl="2"/>
            <a:r>
              <a:rPr lang="pt-BR" dirty="0" smtClean="0"/>
              <a:t>“num” é um número que pode variar, teste para ver qual deve ser utilizada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Instalação no </a:t>
            </a:r>
            <a:r>
              <a:rPr lang="pt-BR" dirty="0" err="1" smtClean="0"/>
              <a:t>Smartphone</a:t>
            </a:r>
            <a:r>
              <a:rPr lang="pt-BR" dirty="0" smtClean="0"/>
              <a:t> </a:t>
            </a:r>
            <a:r>
              <a:rPr lang="pt-BR" dirty="0" err="1" smtClean="0"/>
              <a:t>Android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4757742" cy="339447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Passo quando dá tudo certo:</a:t>
            </a:r>
          </a:p>
          <a:p>
            <a:pPr lvl="1"/>
            <a:r>
              <a:rPr lang="pt-BR" sz="2000" dirty="0" smtClean="0"/>
              <a:t>Clique em File</a:t>
            </a:r>
            <a:r>
              <a:rPr lang="pt-BR" sz="2000" dirty="0" smtClean="0">
                <a:sym typeface="Wingdings" pitchFamily="2" charset="2"/>
              </a:rPr>
              <a:t>Build </a:t>
            </a:r>
            <a:r>
              <a:rPr lang="pt-BR" sz="2000" dirty="0" err="1" smtClean="0">
                <a:sym typeface="Wingdings" pitchFamily="2" charset="2"/>
              </a:rPr>
              <a:t>settings</a:t>
            </a:r>
            <a:endParaRPr lang="pt-BR" sz="2000" dirty="0" smtClean="0">
              <a:sym typeface="Wingdings" pitchFamily="2" charset="2"/>
            </a:endParaRPr>
          </a:p>
          <a:p>
            <a:pPr lvl="1"/>
            <a:r>
              <a:rPr lang="pt-BR" sz="2000" dirty="0" smtClean="0">
                <a:sym typeface="Wingdings" pitchFamily="2" charset="2"/>
              </a:rPr>
              <a:t>Escolha </a:t>
            </a:r>
            <a:r>
              <a:rPr lang="pt-BR" sz="2000" dirty="0" err="1" smtClean="0">
                <a:sym typeface="Wingdings" pitchFamily="2" charset="2"/>
              </a:rPr>
              <a:t>Android</a:t>
            </a:r>
            <a:endParaRPr lang="pt-BR" sz="2000" dirty="0" smtClean="0">
              <a:sym typeface="Wingdings" pitchFamily="2" charset="2"/>
            </a:endParaRPr>
          </a:p>
          <a:p>
            <a:pPr lvl="1"/>
            <a:r>
              <a:rPr lang="pt-BR" sz="2000" dirty="0" smtClean="0">
                <a:sym typeface="Wingdings" pitchFamily="2" charset="2"/>
              </a:rPr>
              <a:t>Clique em Build</a:t>
            </a:r>
          </a:p>
          <a:p>
            <a:pPr lvl="1"/>
            <a:r>
              <a:rPr lang="pt-BR" sz="2000" dirty="0" smtClean="0">
                <a:sym typeface="Wingdings" pitchFamily="2" charset="2"/>
              </a:rPr>
              <a:t>Escolha um local para salvar o .</a:t>
            </a:r>
            <a:r>
              <a:rPr lang="pt-BR" sz="2000" dirty="0" err="1" smtClean="0">
                <a:sym typeface="Wingdings" pitchFamily="2" charset="2"/>
              </a:rPr>
              <a:t>apk</a:t>
            </a:r>
            <a:r>
              <a:rPr lang="pt-BR" sz="2000" dirty="0" smtClean="0">
                <a:sym typeface="Wingdings" pitchFamily="2" charset="2"/>
              </a:rPr>
              <a:t> gerado</a:t>
            </a:r>
          </a:p>
          <a:p>
            <a:pPr lvl="1"/>
            <a:r>
              <a:rPr lang="pt-BR" sz="2000" dirty="0" smtClean="0">
                <a:sym typeface="Wingdings" pitchFamily="2" charset="2"/>
              </a:rPr>
              <a:t>Mande o .</a:t>
            </a:r>
            <a:r>
              <a:rPr lang="pt-BR" sz="2000" dirty="0" err="1" smtClean="0">
                <a:sym typeface="Wingdings" pitchFamily="2" charset="2"/>
              </a:rPr>
              <a:t>apk</a:t>
            </a:r>
            <a:r>
              <a:rPr lang="pt-BR" sz="2000" dirty="0" smtClean="0">
                <a:sym typeface="Wingdings" pitchFamily="2" charset="2"/>
              </a:rPr>
              <a:t> para um </a:t>
            </a:r>
            <a:r>
              <a:rPr lang="pt-BR" sz="2000" dirty="0" err="1" smtClean="0">
                <a:sym typeface="Wingdings" pitchFamily="2" charset="2"/>
              </a:rPr>
              <a:t>smartphone</a:t>
            </a:r>
            <a:r>
              <a:rPr lang="pt-BR" sz="2000" dirty="0" smtClean="0">
                <a:sym typeface="Wingdings" pitchFamily="2" charset="2"/>
              </a:rPr>
              <a:t> e instale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071552"/>
            <a:ext cx="3771905" cy="354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Problemas para Instalação no </a:t>
            </a:r>
            <a:r>
              <a:rPr lang="pt-BR" dirty="0" err="1" smtClean="0"/>
              <a:t>Smartphone</a:t>
            </a:r>
            <a:r>
              <a:rPr lang="pt-BR" dirty="0" smtClean="0"/>
              <a:t> </a:t>
            </a:r>
            <a:r>
              <a:rPr lang="pt-BR" dirty="0" err="1" smtClean="0"/>
              <a:t>Android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000" dirty="0" smtClean="0"/>
              <a:t>Versão:</a:t>
            </a:r>
          </a:p>
          <a:p>
            <a:pPr lvl="1"/>
            <a:r>
              <a:rPr lang="pt-BR" sz="2000" dirty="0" smtClean="0"/>
              <a:t>Em caso de erro, instale a versão mais nova do editor </a:t>
            </a:r>
            <a:r>
              <a:rPr lang="pt-BR" sz="2000" dirty="0" err="1" smtClean="0"/>
              <a:t>Unity</a:t>
            </a:r>
            <a:endParaRPr lang="pt-BR" sz="2000" dirty="0" smtClean="0"/>
          </a:p>
          <a:p>
            <a:r>
              <a:rPr lang="pt-BR" sz="2000" dirty="0" err="1" smtClean="0"/>
              <a:t>Android</a:t>
            </a:r>
            <a:r>
              <a:rPr lang="pt-BR" sz="2000" dirty="0" smtClean="0"/>
              <a:t> SDK – a versão mínima deve ser API </a:t>
            </a:r>
            <a:r>
              <a:rPr lang="pt-BR" sz="2000" dirty="0" err="1" smtClean="0"/>
              <a:t>level</a:t>
            </a:r>
            <a:r>
              <a:rPr lang="pt-BR" sz="2000" dirty="0" smtClean="0"/>
              <a:t> 23</a:t>
            </a:r>
          </a:p>
          <a:p>
            <a:pPr lvl="1"/>
            <a:r>
              <a:rPr lang="pt-BR" sz="1800" dirty="0" smtClean="0"/>
              <a:t>Instale o </a:t>
            </a:r>
            <a:r>
              <a:rPr lang="pt-BR" sz="1800" dirty="0" err="1" smtClean="0"/>
              <a:t>Android</a:t>
            </a:r>
            <a:r>
              <a:rPr lang="pt-BR" sz="1800" dirty="0" smtClean="0"/>
              <a:t> Studio</a:t>
            </a:r>
          </a:p>
          <a:p>
            <a:pPr lvl="1"/>
            <a:r>
              <a:rPr lang="pt-BR" sz="1800" dirty="0" smtClean="0"/>
              <a:t>Abra o SDK Manager e instale a </a:t>
            </a:r>
            <a:r>
              <a:rPr lang="pt-BR" sz="1800" dirty="0" err="1" smtClean="0"/>
              <a:t>Android</a:t>
            </a:r>
            <a:r>
              <a:rPr lang="pt-BR" sz="1800" dirty="0" smtClean="0"/>
              <a:t> 6.0 ‘</a:t>
            </a:r>
            <a:r>
              <a:rPr lang="pt-BR" sz="1800" dirty="0" err="1" smtClean="0"/>
              <a:t>Marshmallow</a:t>
            </a:r>
            <a:r>
              <a:rPr lang="pt-BR" sz="1800" dirty="0" smtClean="0"/>
              <a:t>’ (API </a:t>
            </a:r>
            <a:r>
              <a:rPr lang="pt-BR" sz="1800" dirty="0" err="1" smtClean="0"/>
              <a:t>level</a:t>
            </a:r>
            <a:r>
              <a:rPr lang="pt-BR" sz="1800" dirty="0" smtClean="0"/>
              <a:t> 23)</a:t>
            </a:r>
          </a:p>
          <a:p>
            <a:pPr lvl="1"/>
            <a:r>
              <a:rPr lang="pt-BR" sz="1800" dirty="0" smtClean="0"/>
              <a:t>No </a:t>
            </a:r>
            <a:r>
              <a:rPr lang="pt-BR" sz="1800" dirty="0" err="1" smtClean="0"/>
              <a:t>Unity</a:t>
            </a:r>
            <a:endParaRPr lang="pt-BR" sz="1800" dirty="0" smtClean="0"/>
          </a:p>
          <a:p>
            <a:pPr lvl="2"/>
            <a:r>
              <a:rPr lang="pt-BR" sz="1800" dirty="0" smtClean="0"/>
              <a:t>File </a:t>
            </a:r>
            <a:r>
              <a:rPr lang="pt-BR" sz="1800" dirty="0" smtClean="0">
                <a:sym typeface="Wingdings" pitchFamily="2" charset="2"/>
              </a:rPr>
              <a:t> </a:t>
            </a:r>
            <a:r>
              <a:rPr lang="pt-BR" sz="1800" dirty="0" smtClean="0"/>
              <a:t>Build </a:t>
            </a:r>
            <a:r>
              <a:rPr lang="pt-BR" sz="1800" dirty="0" err="1" smtClean="0"/>
              <a:t>Settings</a:t>
            </a:r>
            <a:endParaRPr lang="pt-BR" sz="1800" dirty="0" smtClean="0"/>
          </a:p>
          <a:p>
            <a:pPr lvl="3"/>
            <a:r>
              <a:rPr lang="pt-BR" sz="1800" dirty="0" smtClean="0"/>
              <a:t>Clique no botão Player </a:t>
            </a:r>
            <a:r>
              <a:rPr lang="pt-BR" sz="1800" dirty="0" err="1" smtClean="0"/>
              <a:t>Settings</a:t>
            </a:r>
            <a:endParaRPr lang="pt-BR" sz="1800" dirty="0" smtClean="0"/>
          </a:p>
          <a:p>
            <a:pPr lvl="3"/>
            <a:r>
              <a:rPr lang="pt-BR" sz="1800" dirty="0" smtClean="0"/>
              <a:t>Project </a:t>
            </a:r>
            <a:r>
              <a:rPr lang="pt-BR" sz="1800" dirty="0" err="1" smtClean="0"/>
              <a:t>Settings</a:t>
            </a:r>
            <a:r>
              <a:rPr lang="pt-BR" sz="1800" dirty="0" smtClean="0"/>
              <a:t> </a:t>
            </a:r>
            <a:r>
              <a:rPr lang="pt-BR" sz="1800" dirty="0" smtClean="0">
                <a:sym typeface="Wingdings" pitchFamily="2" charset="2"/>
              </a:rPr>
              <a:t> </a:t>
            </a:r>
            <a:r>
              <a:rPr lang="pt-BR" sz="1800" dirty="0" smtClean="0"/>
              <a:t>Player/ Guia </a:t>
            </a:r>
            <a:r>
              <a:rPr lang="pt-BR" sz="1800" dirty="0" err="1" smtClean="0"/>
              <a:t>Android</a:t>
            </a:r>
            <a:r>
              <a:rPr lang="pt-BR" sz="1800" dirty="0" smtClean="0"/>
              <a:t>/</a:t>
            </a:r>
            <a:r>
              <a:rPr lang="pt-BR" sz="1800" dirty="0" err="1" smtClean="0"/>
              <a:t>Identification</a:t>
            </a:r>
            <a:r>
              <a:rPr lang="pt-BR" sz="1800" smtClean="0"/>
              <a:t>/MinimumAPI</a:t>
            </a:r>
            <a:r>
              <a:rPr lang="pt-BR" sz="1800" dirty="0" smtClean="0"/>
              <a:t> </a:t>
            </a:r>
            <a:r>
              <a:rPr lang="pt-BR" sz="1800" dirty="0" err="1" smtClean="0"/>
              <a:t>Level</a:t>
            </a:r>
            <a:r>
              <a:rPr lang="pt-BR" sz="1800" dirty="0" smtClean="0"/>
              <a:t>: </a:t>
            </a:r>
            <a:r>
              <a:rPr lang="pt-BR" sz="1800" dirty="0" err="1" smtClean="0"/>
              <a:t>Android</a:t>
            </a:r>
            <a:r>
              <a:rPr lang="pt-BR" sz="1800" dirty="0" smtClean="0"/>
              <a:t> 6.0 ‘</a:t>
            </a:r>
            <a:r>
              <a:rPr lang="pt-BR" sz="1800" dirty="0" err="1" smtClean="0"/>
              <a:t>Marshmallow</a:t>
            </a:r>
            <a:r>
              <a:rPr lang="pt-BR" sz="1800" dirty="0" smtClean="0"/>
              <a:t>’ (API </a:t>
            </a:r>
            <a:r>
              <a:rPr lang="pt-BR" sz="1800" dirty="0" err="1" smtClean="0"/>
              <a:t>level</a:t>
            </a:r>
            <a:r>
              <a:rPr lang="pt-BR" sz="1800" dirty="0" smtClean="0"/>
              <a:t> 23) </a:t>
            </a:r>
            <a:endParaRPr lang="pt-BR" dirty="0" smtClean="0"/>
          </a:p>
          <a:p>
            <a:pPr lvl="1"/>
            <a:endParaRPr lang="pt-B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alidade Aumentada Estilo Pokémon GO com Vufo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857238"/>
            <a:ext cx="4024314" cy="2786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Site do </a:t>
            </a:r>
            <a:r>
              <a:rPr lang="pt-BR" dirty="0" err="1" smtClean="0"/>
              <a:t>Vuforia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Acesse: </a:t>
            </a:r>
            <a:r>
              <a:rPr lang="pt-BR" sz="2400" dirty="0" smtClean="0">
                <a:hlinkClick r:id="rId2"/>
              </a:rPr>
              <a:t>https://developer.vuforia.com/</a:t>
            </a:r>
            <a:endParaRPr lang="pt-BR" sz="2400" dirty="0" smtClean="0"/>
          </a:p>
          <a:p>
            <a:pPr lvl="1"/>
            <a:r>
              <a:rPr lang="pt-BR" sz="2000" dirty="0" smtClean="0"/>
              <a:t>Clique em </a:t>
            </a:r>
            <a:r>
              <a:rPr lang="pt-BR" sz="2000" dirty="0" err="1" smtClean="0"/>
              <a:t>Register</a:t>
            </a:r>
            <a:endParaRPr lang="pt-BR" sz="2000" dirty="0" smtClean="0"/>
          </a:p>
          <a:p>
            <a:pPr lvl="1"/>
            <a:r>
              <a:rPr lang="pt-BR" sz="2000" dirty="0" smtClean="0"/>
              <a:t>Insira seus dados e crie uma conta</a:t>
            </a:r>
          </a:p>
          <a:p>
            <a:r>
              <a:rPr lang="pt-BR" sz="2400" dirty="0" smtClean="0"/>
              <a:t>Faça </a:t>
            </a:r>
            <a:r>
              <a:rPr lang="pt-BR" sz="2400" dirty="0" err="1" smtClean="0"/>
              <a:t>login</a:t>
            </a:r>
            <a:r>
              <a:rPr lang="pt-BR" sz="2400" dirty="0" smtClean="0"/>
              <a:t> e clique em Downloads</a:t>
            </a:r>
            <a:endParaRPr lang="pt-B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502"/>
            <a:ext cx="8249295" cy="194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3428992" y="2879274"/>
            <a:ext cx="928694" cy="395970"/>
          </a:xfrm>
          <a:prstGeom prst="rect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Site do </a:t>
            </a:r>
            <a:r>
              <a:rPr lang="pt-BR" dirty="0" err="1" smtClean="0"/>
              <a:t>Vuforia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Escolha a última versão do </a:t>
            </a:r>
            <a:r>
              <a:rPr lang="pt-BR" sz="2400" dirty="0" err="1" smtClean="0"/>
              <a:t>Vuforia</a:t>
            </a:r>
            <a:r>
              <a:rPr lang="pt-BR" sz="2400" dirty="0" smtClean="0"/>
              <a:t> </a:t>
            </a:r>
            <a:r>
              <a:rPr lang="pt-BR" sz="2400" dirty="0" err="1" smtClean="0"/>
              <a:t>Engine</a:t>
            </a:r>
            <a:r>
              <a:rPr lang="pt-BR" sz="2400" dirty="0" smtClean="0"/>
              <a:t> para </a:t>
            </a:r>
            <a:r>
              <a:rPr lang="pt-BR" sz="2400" dirty="0" err="1" smtClean="0"/>
              <a:t>Unity</a:t>
            </a:r>
            <a:endParaRPr lang="pt-B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46980"/>
            <a:ext cx="7429520" cy="325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214282" y="4357700"/>
            <a:ext cx="4572032" cy="642942"/>
          </a:xfrm>
          <a:prstGeom prst="rect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967970" y="2857502"/>
            <a:ext cx="4143372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Concorde com o termo de licença e faça o download do arquivo: </a:t>
            </a:r>
          </a:p>
          <a:p>
            <a:pPr algn="ctr"/>
            <a:endParaRPr lang="pt-BR" dirty="0" smtClean="0">
              <a:solidFill>
                <a:srgbClr val="FF0000"/>
              </a:solidFill>
            </a:endParaRPr>
          </a:p>
          <a:p>
            <a:pPr algn="ctr"/>
            <a:r>
              <a:rPr lang="pt-BR" dirty="0" err="1" smtClean="0">
                <a:solidFill>
                  <a:srgbClr val="FF0000"/>
                </a:solidFill>
              </a:rPr>
              <a:t>add-vuforia-package</a:t>
            </a:r>
            <a:r>
              <a:rPr lang="pt-BR" dirty="0" smtClean="0">
                <a:solidFill>
                  <a:srgbClr val="FF0000"/>
                </a:solidFill>
              </a:rPr>
              <a:t>-10-7-2 .</a:t>
            </a:r>
            <a:r>
              <a:rPr lang="pt-BR" dirty="0" err="1" smtClean="0">
                <a:solidFill>
                  <a:srgbClr val="FF0000"/>
                </a:solidFill>
              </a:rPr>
              <a:t>unitypackage</a:t>
            </a: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929190" y="4425749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solidFill>
                  <a:srgbClr val="FF0000"/>
                </a:solidFill>
              </a:rPr>
              <a:t>Obs</a:t>
            </a:r>
            <a:r>
              <a:rPr lang="pt-BR" dirty="0" smtClean="0">
                <a:solidFill>
                  <a:srgbClr val="FF0000"/>
                </a:solidFill>
              </a:rPr>
              <a:t>: a versão é atualizada constantemente, tente utilizar sempre a última</a:t>
            </a:r>
          </a:p>
        </p:txBody>
      </p:sp>
      <p:cxnSp>
        <p:nvCxnSpPr>
          <p:cNvPr id="10" name="Conector de seta reta 9"/>
          <p:cNvCxnSpPr>
            <a:stCxn id="8" idx="0"/>
            <a:endCxn id="11" idx="1"/>
          </p:cNvCxnSpPr>
          <p:nvPr/>
        </p:nvCxnSpPr>
        <p:spPr>
          <a:xfrm rot="5400000" flipH="1" flipV="1">
            <a:off x="7109744" y="4177411"/>
            <a:ext cx="282362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have esquerda 10"/>
          <p:cNvSpPr/>
          <p:nvPr/>
        </p:nvSpPr>
        <p:spPr>
          <a:xfrm rot="16200000">
            <a:off x="7286644" y="3786197"/>
            <a:ext cx="142876" cy="571504"/>
          </a:xfrm>
          <a:prstGeom prst="leftBrac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Site do </a:t>
            </a:r>
            <a:r>
              <a:rPr lang="pt-BR" dirty="0" err="1" smtClean="0"/>
              <a:t>Vuforia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Clique em </a:t>
            </a:r>
            <a:r>
              <a:rPr lang="pt-BR" dirty="0" err="1" smtClean="0"/>
              <a:t>Develop</a:t>
            </a:r>
            <a:r>
              <a:rPr lang="pt-BR" dirty="0" smtClean="0"/>
              <a:t> e em </a:t>
            </a:r>
            <a:r>
              <a:rPr lang="pt-BR" dirty="0" err="1" smtClean="0"/>
              <a:t>Get</a:t>
            </a:r>
            <a:r>
              <a:rPr lang="pt-BR" dirty="0" smtClean="0"/>
              <a:t> </a:t>
            </a:r>
            <a:r>
              <a:rPr lang="pt-BR" dirty="0" err="1" smtClean="0"/>
              <a:t>Basic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98"/>
            <a:ext cx="8249295" cy="194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3428992" y="2307770"/>
            <a:ext cx="928694" cy="395970"/>
          </a:xfrm>
          <a:prstGeom prst="rect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072066" y="3346682"/>
            <a:ext cx="928694" cy="395970"/>
          </a:xfrm>
          <a:prstGeom prst="rect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Site do </a:t>
            </a:r>
            <a:r>
              <a:rPr lang="pt-BR" dirty="0" err="1" smtClean="0"/>
              <a:t>Vuforia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5829312" cy="3394472"/>
          </a:xfrm>
        </p:spPr>
        <p:txBody>
          <a:bodyPr>
            <a:normAutofit/>
          </a:bodyPr>
          <a:lstStyle/>
          <a:p>
            <a:r>
              <a:rPr lang="pt-BR" sz="2800" dirty="0" smtClean="0"/>
              <a:t>Dê um nome para a licença</a:t>
            </a:r>
          </a:p>
          <a:p>
            <a:r>
              <a:rPr lang="pt-BR" sz="2800" dirty="0" smtClean="0"/>
              <a:t>Marque que você concorda o termo de desenvolvimento</a:t>
            </a:r>
          </a:p>
          <a:p>
            <a:r>
              <a:rPr lang="pt-BR" sz="2800" dirty="0" smtClean="0"/>
              <a:t>Confirme</a:t>
            </a:r>
            <a:endParaRPr lang="pt-B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428742"/>
            <a:ext cx="2672192" cy="316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Site do </a:t>
            </a:r>
            <a:r>
              <a:rPr lang="pt-BR" dirty="0" err="1" smtClean="0"/>
              <a:t>Vuforia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Clique em </a:t>
            </a:r>
            <a:r>
              <a:rPr lang="pt-BR" dirty="0" err="1" smtClean="0"/>
              <a:t>Target</a:t>
            </a:r>
            <a:r>
              <a:rPr lang="pt-BR" dirty="0" smtClean="0"/>
              <a:t> Manager e em </a:t>
            </a:r>
            <a:r>
              <a:rPr lang="pt-BR" dirty="0" err="1" smtClean="0"/>
              <a:t>Add</a:t>
            </a:r>
            <a:r>
              <a:rPr lang="pt-BR" dirty="0" smtClean="0"/>
              <a:t> Database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60"/>
            <a:ext cx="8143900" cy="223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1785918" y="2764292"/>
            <a:ext cx="928694" cy="236086"/>
          </a:xfrm>
          <a:prstGeom prst="rect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7215206" y="3340560"/>
            <a:ext cx="1071570" cy="285752"/>
          </a:xfrm>
          <a:prstGeom prst="rect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Site do </a:t>
            </a:r>
            <a:r>
              <a:rPr lang="pt-BR" dirty="0" err="1" smtClean="0"/>
              <a:t>Vuforia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Dê um nome</a:t>
            </a:r>
          </a:p>
          <a:p>
            <a:r>
              <a:rPr lang="pt-BR" dirty="0" smtClean="0"/>
              <a:t>Escolha </a:t>
            </a:r>
            <a:r>
              <a:rPr lang="pt-BR" dirty="0" err="1" smtClean="0"/>
              <a:t>Device</a:t>
            </a:r>
            <a:endParaRPr lang="pt-BR" dirty="0" smtClean="0"/>
          </a:p>
          <a:p>
            <a:r>
              <a:rPr lang="pt-BR" dirty="0" smtClean="0"/>
              <a:t>Clique em </a:t>
            </a:r>
            <a:r>
              <a:rPr lang="pt-BR" dirty="0" err="1" smtClean="0"/>
              <a:t>Create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6644" y="1428742"/>
            <a:ext cx="442538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4357686" y="2928940"/>
            <a:ext cx="785818" cy="214314"/>
          </a:xfrm>
          <a:prstGeom prst="rect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7715272" y="3857634"/>
            <a:ext cx="785818" cy="357190"/>
          </a:xfrm>
          <a:prstGeom prst="rect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 rot="10800000">
            <a:off x="5572132" y="2253340"/>
            <a:ext cx="1214446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FF0000"/>
          </a:solidFill>
          <a:headEnd type="none" w="med" len="med"/>
          <a:tailEnd type="none" w="med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smtClean="0">
            <a:solidFill>
              <a:srgbClr val="FF0000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90548</TotalTime>
  <Words>730</Words>
  <Application>Microsoft Office PowerPoint</Application>
  <PresentationFormat>Apresentação na tela (16:9)</PresentationFormat>
  <Paragraphs>132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Realidade Aumenta Com Unity e Vuforia</vt:lpstr>
      <vt:lpstr>Inicio</vt:lpstr>
      <vt:lpstr>Slide 3</vt:lpstr>
      <vt:lpstr>Site do Vuforia</vt:lpstr>
      <vt:lpstr>Site do Vuforia</vt:lpstr>
      <vt:lpstr>Site do Vuforia</vt:lpstr>
      <vt:lpstr>Site do Vuforia</vt:lpstr>
      <vt:lpstr>Site do Vuforia</vt:lpstr>
      <vt:lpstr>Site do Vuforia</vt:lpstr>
      <vt:lpstr>Site do Vuforia</vt:lpstr>
      <vt:lpstr>Site do Vuforia</vt:lpstr>
      <vt:lpstr>Site do Vuforia</vt:lpstr>
      <vt:lpstr>Site do Vuforia</vt:lpstr>
      <vt:lpstr>Site do Vuforia</vt:lpstr>
      <vt:lpstr>Slide 15</vt:lpstr>
      <vt:lpstr>Unity</vt:lpstr>
      <vt:lpstr>Unity</vt:lpstr>
      <vt:lpstr>Unity</vt:lpstr>
      <vt:lpstr>Unity</vt:lpstr>
      <vt:lpstr>Unity</vt:lpstr>
      <vt:lpstr>Unity</vt:lpstr>
      <vt:lpstr>Unity</vt:lpstr>
      <vt:lpstr>Unity</vt:lpstr>
      <vt:lpstr>Unity</vt:lpstr>
      <vt:lpstr>Visualização com o DroidCAM</vt:lpstr>
      <vt:lpstr>Instalação no Smartphone Android</vt:lpstr>
      <vt:lpstr>Problemas para Instalação no Smartphone Android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Instalação</dc:title>
  <dc:creator>Rone Ilídio Silva</dc:creator>
  <cp:lastModifiedBy>Rone Ilídio Silva</cp:lastModifiedBy>
  <cp:revision>166</cp:revision>
  <dcterms:created xsi:type="dcterms:W3CDTF">2021-06-01T13:49:05Z</dcterms:created>
  <dcterms:modified xsi:type="dcterms:W3CDTF">2022-08-08T14:53:20Z</dcterms:modified>
</cp:coreProperties>
</file>