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23184-44F6-49ED-8701-5CF367905A20}" type="datetimeFigureOut">
              <a:rPr lang="pt-BR" smtClean="0"/>
              <a:pPr/>
              <a:t>16/5/2018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FDE19-F6DA-4623-8E4B-76BC58ABFE3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Implementação de Socket UDP e TCP em Java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Redes Industriais</a:t>
            </a:r>
          </a:p>
          <a:p>
            <a:r>
              <a:rPr lang="pt-BR" dirty="0" smtClean="0"/>
              <a:t>Prof. Rone Ilídio da Silva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UDP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Duas classes:</a:t>
            </a:r>
          </a:p>
          <a:p>
            <a:pPr lvl="1"/>
            <a:r>
              <a:rPr lang="pt-BR" dirty="0" smtClean="0"/>
              <a:t>UDPServer</a:t>
            </a:r>
          </a:p>
          <a:p>
            <a:pPr lvl="1"/>
            <a:r>
              <a:rPr lang="pt-BR" dirty="0" smtClean="0"/>
              <a:t>UDPClient</a:t>
            </a:r>
          </a:p>
          <a:p>
            <a:endParaRPr lang="pt-BR" dirty="0"/>
          </a:p>
          <a:p>
            <a:r>
              <a:rPr lang="pt-BR" dirty="0" smtClean="0"/>
              <a:t>A comunicação é feita pela porta 9876</a:t>
            </a:r>
          </a:p>
          <a:p>
            <a:endParaRPr lang="pt-B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00680" y="0"/>
            <a:ext cx="3943320" cy="1143000"/>
          </a:xfrm>
        </p:spPr>
        <p:txBody>
          <a:bodyPr/>
          <a:lstStyle/>
          <a:p>
            <a:r>
              <a:rPr lang="pt-BR" dirty="0" smtClean="0"/>
              <a:t>Servidor UDP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b="1" dirty="0"/>
              <a:t>import java.io.*;</a:t>
            </a:r>
          </a:p>
          <a:p>
            <a:pPr>
              <a:buNone/>
            </a:pPr>
            <a:r>
              <a:rPr lang="pt-BR" b="1" dirty="0"/>
              <a:t>import java.net</a:t>
            </a:r>
            <a:r>
              <a:rPr lang="pt-BR" b="1" dirty="0" smtClean="0"/>
              <a:t>.*;</a:t>
            </a:r>
            <a:endParaRPr lang="pt-BR" dirty="0"/>
          </a:p>
          <a:p>
            <a:pPr>
              <a:buNone/>
            </a:pPr>
            <a:r>
              <a:rPr lang="pt-BR" b="1" dirty="0"/>
              <a:t>class UDPServer {</a:t>
            </a:r>
          </a:p>
          <a:p>
            <a:pPr>
              <a:buNone/>
            </a:pPr>
            <a:r>
              <a:rPr lang="pt-BR" b="1" dirty="0"/>
              <a:t>public static void main(String args[]) throws Exception {</a:t>
            </a:r>
          </a:p>
          <a:p>
            <a:pPr lvl="1">
              <a:buNone/>
            </a:pPr>
            <a:r>
              <a:rPr lang="pt-BR" dirty="0"/>
              <a:t>System.</a:t>
            </a:r>
            <a:r>
              <a:rPr lang="pt-BR" b="1" i="1" dirty="0"/>
              <a:t>out.println("Servidor Iniciado...");</a:t>
            </a:r>
          </a:p>
          <a:p>
            <a:pPr lvl="2">
              <a:buNone/>
            </a:pPr>
            <a:r>
              <a:rPr lang="pt-BR" b="1" dirty="0" smtClean="0"/>
              <a:t>while </a:t>
            </a:r>
            <a:r>
              <a:rPr lang="pt-BR" b="1" dirty="0"/>
              <a:t>(true) {</a:t>
            </a:r>
          </a:p>
          <a:p>
            <a:pPr lvl="3">
              <a:buNone/>
            </a:pPr>
            <a:r>
              <a:rPr lang="pt-BR" b="1" dirty="0"/>
              <a:t>byte[] receiveData = new byte[1024];</a:t>
            </a:r>
          </a:p>
          <a:p>
            <a:pPr lvl="3">
              <a:buNone/>
            </a:pPr>
            <a:r>
              <a:rPr lang="pt-BR" b="1" dirty="0"/>
              <a:t>byte[] sendData = new byte[1024];</a:t>
            </a:r>
          </a:p>
          <a:p>
            <a:pPr lvl="3">
              <a:buNone/>
            </a:pPr>
            <a:r>
              <a:rPr lang="pt-BR" dirty="0"/>
              <a:t>DatagramSocket serverSocket = </a:t>
            </a:r>
            <a:r>
              <a:rPr lang="pt-BR" b="1" dirty="0"/>
              <a:t>new DatagramSocket(9876);</a:t>
            </a:r>
          </a:p>
          <a:p>
            <a:pPr lvl="3">
              <a:buNone/>
            </a:pPr>
            <a:r>
              <a:rPr lang="pt-BR" dirty="0"/>
              <a:t>DatagramPacket receivePacket = </a:t>
            </a:r>
            <a:r>
              <a:rPr lang="pt-BR" b="1" dirty="0"/>
              <a:t>new DatagramPacket(receiveData, receiveData.length);</a:t>
            </a:r>
          </a:p>
          <a:p>
            <a:pPr lvl="3">
              <a:buNone/>
            </a:pPr>
            <a:r>
              <a:rPr lang="pt-BR" dirty="0"/>
              <a:t>serverSocket.receive(receivePacket);</a:t>
            </a:r>
          </a:p>
          <a:p>
            <a:pPr lvl="3">
              <a:buNone/>
            </a:pPr>
            <a:r>
              <a:rPr lang="pt-BR" dirty="0"/>
              <a:t>String sentence = </a:t>
            </a:r>
            <a:r>
              <a:rPr lang="pt-BR" b="1" dirty="0"/>
              <a:t>new String(receivePacket.getData());</a:t>
            </a:r>
          </a:p>
          <a:p>
            <a:pPr lvl="3">
              <a:buNone/>
            </a:pPr>
            <a:r>
              <a:rPr lang="pt-BR" dirty="0"/>
              <a:t>InetAddress IPAddress = receivePacket.getAddress();</a:t>
            </a:r>
          </a:p>
          <a:p>
            <a:pPr lvl="3">
              <a:buNone/>
            </a:pPr>
            <a:r>
              <a:rPr lang="pt-BR" b="1" dirty="0"/>
              <a:t>int port = receivePacket.getPort();</a:t>
            </a:r>
          </a:p>
          <a:p>
            <a:pPr lvl="3">
              <a:buNone/>
            </a:pPr>
            <a:r>
              <a:rPr lang="pt-BR" dirty="0"/>
              <a:t>System.</a:t>
            </a:r>
            <a:r>
              <a:rPr lang="pt-BR" b="1" i="1" dirty="0"/>
              <a:t>out.println("Recebido de " + IPAddress.getHostAddress()+":" + sentence);</a:t>
            </a:r>
          </a:p>
          <a:p>
            <a:pPr lvl="3">
              <a:buNone/>
            </a:pPr>
            <a:r>
              <a:rPr lang="pt-BR" dirty="0"/>
              <a:t>sendData = sentence.getBytes();</a:t>
            </a:r>
          </a:p>
          <a:p>
            <a:pPr lvl="3">
              <a:buNone/>
            </a:pPr>
            <a:r>
              <a:rPr lang="pt-BR" dirty="0"/>
              <a:t>DatagramPacket sendPacket = </a:t>
            </a:r>
            <a:r>
              <a:rPr lang="pt-BR" b="1" dirty="0"/>
              <a:t>new DatagramPacket(sendData, sendData.length, IPAddress, port);</a:t>
            </a:r>
          </a:p>
          <a:p>
            <a:pPr lvl="3">
              <a:buNone/>
            </a:pPr>
            <a:r>
              <a:rPr lang="pt-BR" dirty="0"/>
              <a:t>serverSocket.send(sendPacket);</a:t>
            </a:r>
          </a:p>
          <a:p>
            <a:pPr lvl="3">
              <a:buNone/>
            </a:pPr>
            <a:r>
              <a:rPr lang="pt-BR" dirty="0"/>
              <a:t>serverSocket.close();</a:t>
            </a:r>
          </a:p>
          <a:p>
            <a:pPr lvl="2">
              <a:buNone/>
            </a:pPr>
            <a:r>
              <a:rPr lang="pt-BR" dirty="0" smtClean="0"/>
              <a:t>}</a:t>
            </a:r>
            <a:endParaRPr lang="pt-BR" dirty="0"/>
          </a:p>
          <a:p>
            <a:pPr lvl="1">
              <a:buNone/>
            </a:pPr>
            <a:r>
              <a:rPr lang="pt-BR" dirty="0"/>
              <a:t>}</a:t>
            </a:r>
          </a:p>
          <a:p>
            <a:pPr>
              <a:buNone/>
            </a:pPr>
            <a:r>
              <a:rPr lang="pt-BR" dirty="0"/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4" y="0"/>
            <a:ext cx="4000496" cy="1214422"/>
          </a:xfrm>
        </p:spPr>
        <p:txBody>
          <a:bodyPr/>
          <a:lstStyle/>
          <a:p>
            <a:r>
              <a:rPr lang="pt-BR" dirty="0" smtClean="0"/>
              <a:t>Cliente UDP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b="1" dirty="0"/>
              <a:t>import </a:t>
            </a:r>
            <a:r>
              <a:rPr lang="pt-BR" b="1" u="sng" dirty="0"/>
              <a:t>java.io.*;</a:t>
            </a:r>
          </a:p>
          <a:p>
            <a:pPr>
              <a:buNone/>
            </a:pPr>
            <a:r>
              <a:rPr lang="pt-BR" b="1" dirty="0"/>
              <a:t>import java.net</a:t>
            </a:r>
            <a:r>
              <a:rPr lang="pt-BR" b="1" dirty="0" smtClean="0"/>
              <a:t>.*;</a:t>
            </a:r>
            <a:endParaRPr lang="pt-BR" dirty="0"/>
          </a:p>
          <a:p>
            <a:pPr>
              <a:buNone/>
            </a:pPr>
            <a:r>
              <a:rPr lang="pt-BR" b="1" dirty="0"/>
              <a:t>import javax.swing.JOptionPane</a:t>
            </a:r>
            <a:r>
              <a:rPr lang="pt-BR" b="1" dirty="0" smtClean="0"/>
              <a:t>;</a:t>
            </a:r>
            <a:endParaRPr lang="pt-BR" dirty="0"/>
          </a:p>
          <a:p>
            <a:pPr>
              <a:buNone/>
            </a:pPr>
            <a:r>
              <a:rPr lang="pt-BR" b="1" dirty="0"/>
              <a:t>class UDPClient {</a:t>
            </a:r>
          </a:p>
          <a:p>
            <a:pPr>
              <a:buNone/>
            </a:pPr>
            <a:r>
              <a:rPr lang="pt-BR" b="1" dirty="0"/>
              <a:t>public static void main(String args[]) throws Exception {</a:t>
            </a:r>
          </a:p>
          <a:p>
            <a:pPr lvl="1">
              <a:buNone/>
            </a:pPr>
            <a:r>
              <a:rPr lang="pt-BR" b="1" dirty="0"/>
              <a:t>while (true) {</a:t>
            </a:r>
          </a:p>
          <a:p>
            <a:pPr lvl="2">
              <a:buNone/>
            </a:pPr>
            <a:r>
              <a:rPr lang="pt-BR" dirty="0"/>
              <a:t>DatagramSocket clientSocket = </a:t>
            </a:r>
            <a:r>
              <a:rPr lang="pt-BR" b="1" dirty="0"/>
              <a:t>new DatagramSocket();</a:t>
            </a:r>
          </a:p>
          <a:p>
            <a:pPr lvl="2">
              <a:buNone/>
            </a:pPr>
            <a:r>
              <a:rPr lang="pt-BR" b="1" dirty="0"/>
              <a:t>byte[] sendData = new byte[1024];</a:t>
            </a:r>
          </a:p>
          <a:p>
            <a:pPr lvl="2">
              <a:buNone/>
            </a:pPr>
            <a:r>
              <a:rPr lang="pt-BR" b="1" dirty="0"/>
              <a:t>byte[] receiveData = new byte[1024];</a:t>
            </a:r>
          </a:p>
          <a:p>
            <a:pPr lvl="2">
              <a:buNone/>
            </a:pPr>
            <a:r>
              <a:rPr lang="pt-BR" dirty="0"/>
              <a:t>InetAddress IPAddress = InetAddress.</a:t>
            </a:r>
            <a:r>
              <a:rPr lang="pt-BR" i="1" dirty="0"/>
              <a:t>getByName("localhost");</a:t>
            </a:r>
          </a:p>
          <a:p>
            <a:pPr lvl="2">
              <a:buNone/>
            </a:pPr>
            <a:r>
              <a:rPr lang="pt-BR" dirty="0"/>
              <a:t>String sentence = JOptionPane.</a:t>
            </a:r>
            <a:r>
              <a:rPr lang="pt-BR" i="1" dirty="0"/>
              <a:t>showInputDialog("Digite:");</a:t>
            </a:r>
          </a:p>
          <a:p>
            <a:pPr lvl="2">
              <a:buNone/>
            </a:pPr>
            <a:r>
              <a:rPr lang="pt-BR" dirty="0"/>
              <a:t>sendData = sentence.getBytes();</a:t>
            </a:r>
          </a:p>
          <a:p>
            <a:pPr lvl="2">
              <a:buNone/>
            </a:pPr>
            <a:r>
              <a:rPr lang="pt-BR" dirty="0"/>
              <a:t>DatagramPacket sendPacket = </a:t>
            </a:r>
            <a:r>
              <a:rPr lang="pt-BR" b="1" dirty="0"/>
              <a:t>new DatagramPacket(sendData, sentence.length(), IPAddress, 9876);</a:t>
            </a:r>
          </a:p>
          <a:p>
            <a:pPr lvl="2">
              <a:buNone/>
            </a:pPr>
            <a:r>
              <a:rPr lang="pt-BR" dirty="0"/>
              <a:t>clientSocket.send(sendPacket);</a:t>
            </a:r>
          </a:p>
          <a:p>
            <a:pPr lvl="2">
              <a:buNone/>
            </a:pPr>
            <a:r>
              <a:rPr lang="pt-BR" dirty="0"/>
              <a:t>DatagramPacket receivePacket = </a:t>
            </a:r>
            <a:r>
              <a:rPr lang="pt-BR" b="1" dirty="0"/>
              <a:t>new DatagramPacket(receiveData, receiveData.length);</a:t>
            </a:r>
          </a:p>
          <a:p>
            <a:pPr lvl="2">
              <a:buNone/>
            </a:pPr>
            <a:r>
              <a:rPr lang="pt-BR" dirty="0"/>
              <a:t>clientSocket.receive(receivePacket);</a:t>
            </a:r>
          </a:p>
          <a:p>
            <a:pPr lvl="2">
              <a:buNone/>
            </a:pPr>
            <a:r>
              <a:rPr lang="pt-BR" dirty="0"/>
              <a:t>String received = </a:t>
            </a:r>
            <a:r>
              <a:rPr lang="pt-BR" b="1" dirty="0"/>
              <a:t>new String(receivePacket.getData());</a:t>
            </a:r>
          </a:p>
          <a:p>
            <a:pPr lvl="2">
              <a:buNone/>
            </a:pPr>
            <a:r>
              <a:rPr lang="pt-BR" dirty="0"/>
              <a:t>System.</a:t>
            </a:r>
            <a:r>
              <a:rPr lang="pt-BR" b="1" i="1" dirty="0"/>
              <a:t>out.println("Recebido do servidor:" + received);</a:t>
            </a:r>
          </a:p>
          <a:p>
            <a:pPr lvl="2">
              <a:buNone/>
            </a:pPr>
            <a:r>
              <a:rPr lang="pt-BR" dirty="0"/>
              <a:t>clientSocket.close();</a:t>
            </a:r>
          </a:p>
          <a:p>
            <a:pPr lvl="2">
              <a:buNone/>
            </a:pPr>
            <a:r>
              <a:rPr lang="pt-BR" b="1" dirty="0"/>
              <a:t>if (sentence.equals("fim"))</a:t>
            </a:r>
          </a:p>
          <a:p>
            <a:pPr lvl="2">
              <a:buNone/>
            </a:pPr>
            <a:r>
              <a:rPr lang="pt-BR" b="1" dirty="0"/>
              <a:t>break;</a:t>
            </a:r>
          </a:p>
          <a:p>
            <a:pPr lvl="2">
              <a:buNone/>
            </a:pPr>
            <a:r>
              <a:rPr lang="pt-BR" dirty="0" smtClean="0"/>
              <a:t>}</a:t>
            </a:r>
            <a:endParaRPr lang="pt-BR" dirty="0"/>
          </a:p>
          <a:p>
            <a:pPr lvl="1">
              <a:buNone/>
            </a:pPr>
            <a:r>
              <a:rPr lang="pt-BR" dirty="0"/>
              <a:t>}</a:t>
            </a:r>
          </a:p>
          <a:p>
            <a:pPr>
              <a:buNone/>
            </a:pPr>
            <a:r>
              <a:rPr lang="pt-BR" dirty="0"/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TCP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Duas Classes</a:t>
            </a:r>
          </a:p>
          <a:p>
            <a:pPr lvl="1"/>
            <a:r>
              <a:rPr lang="pt-BR" dirty="0" smtClean="0"/>
              <a:t>ServidorTCP</a:t>
            </a:r>
          </a:p>
          <a:p>
            <a:pPr lvl="1"/>
            <a:r>
              <a:rPr lang="pt-BR" dirty="0" smtClean="0"/>
              <a:t>ClienteTCP</a:t>
            </a:r>
          </a:p>
          <a:p>
            <a:pPr lvl="1"/>
            <a:endParaRPr lang="pt-BR" dirty="0"/>
          </a:p>
          <a:p>
            <a:r>
              <a:rPr lang="pt-BR" dirty="0" smtClean="0"/>
              <a:t>O servidor escuta a porta 5000</a:t>
            </a:r>
          </a:p>
          <a:p>
            <a:pPr lvl="2"/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86446" y="0"/>
            <a:ext cx="3357554" cy="1285860"/>
          </a:xfrm>
        </p:spPr>
        <p:txBody>
          <a:bodyPr/>
          <a:lstStyle/>
          <a:p>
            <a:r>
              <a:rPr lang="pt-BR" dirty="0" smtClean="0"/>
              <a:t>Servidor TCP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b="1" dirty="0"/>
              <a:t>import java.net.*;</a:t>
            </a:r>
          </a:p>
          <a:p>
            <a:pPr>
              <a:buNone/>
            </a:pPr>
            <a:r>
              <a:rPr lang="pt-BR" b="1" dirty="0"/>
              <a:t>import java.io.*;</a:t>
            </a:r>
          </a:p>
          <a:p>
            <a:pPr>
              <a:buNone/>
            </a:pPr>
            <a:r>
              <a:rPr lang="pt-BR" b="1" dirty="0"/>
              <a:t>public class ServidorTCP {</a:t>
            </a:r>
          </a:p>
          <a:p>
            <a:pPr lvl="1">
              <a:buNone/>
            </a:pPr>
            <a:r>
              <a:rPr lang="pt-BR" b="1" dirty="0"/>
              <a:t>public static void main(String args[]) {</a:t>
            </a:r>
          </a:p>
          <a:p>
            <a:pPr lvl="2">
              <a:buNone/>
            </a:pPr>
            <a:r>
              <a:rPr lang="pt-BR" dirty="0"/>
              <a:t>ServerSocket socketServidor = </a:t>
            </a:r>
            <a:r>
              <a:rPr lang="pt-BR" b="1" dirty="0"/>
              <a:t>null;</a:t>
            </a:r>
          </a:p>
          <a:p>
            <a:pPr lvl="2">
              <a:buNone/>
            </a:pPr>
            <a:r>
              <a:rPr lang="pt-BR" b="1" dirty="0"/>
              <a:t>try {</a:t>
            </a:r>
          </a:p>
          <a:p>
            <a:pPr lvl="3">
              <a:buNone/>
            </a:pPr>
            <a:r>
              <a:rPr lang="pt-BR" dirty="0"/>
              <a:t>socketServidor = </a:t>
            </a:r>
            <a:r>
              <a:rPr lang="pt-BR" b="1" dirty="0"/>
              <a:t>new ServerSocket(5000);</a:t>
            </a:r>
          </a:p>
          <a:p>
            <a:pPr lvl="3">
              <a:buNone/>
            </a:pPr>
            <a:r>
              <a:rPr lang="pt-BR" dirty="0"/>
              <a:t>Socket socketCliente = </a:t>
            </a:r>
            <a:r>
              <a:rPr lang="pt-BR" b="1" dirty="0"/>
              <a:t>null;</a:t>
            </a:r>
          </a:p>
          <a:p>
            <a:pPr lvl="3">
              <a:buNone/>
            </a:pPr>
            <a:r>
              <a:rPr lang="pt-BR" dirty="0"/>
              <a:t>socketCliente = socketServidor.accept</a:t>
            </a:r>
            <a:r>
              <a:rPr lang="pt-BR" dirty="0" smtClean="0"/>
              <a:t>();</a:t>
            </a:r>
            <a:endParaRPr lang="pt-BR" dirty="0"/>
          </a:p>
          <a:p>
            <a:pPr lvl="3">
              <a:buNone/>
            </a:pPr>
            <a:r>
              <a:rPr lang="pt-BR" dirty="0"/>
              <a:t>PrintWriter out = </a:t>
            </a:r>
            <a:r>
              <a:rPr lang="pt-BR" b="1" dirty="0"/>
              <a:t>new PrintWriter(socketCliente.getOutputStream(), true);</a:t>
            </a:r>
          </a:p>
          <a:p>
            <a:pPr lvl="3">
              <a:buNone/>
            </a:pPr>
            <a:r>
              <a:rPr lang="pt-BR" dirty="0"/>
              <a:t>BufferedReader in = </a:t>
            </a:r>
            <a:r>
              <a:rPr lang="pt-BR" b="1" dirty="0"/>
              <a:t>new BufferedReader(new InputStreamReader(socketCliente.getInputStream()));</a:t>
            </a:r>
          </a:p>
          <a:p>
            <a:pPr lvl="3">
              <a:buNone/>
            </a:pPr>
            <a:r>
              <a:rPr lang="pt-BR" dirty="0"/>
              <a:t>String entrada;</a:t>
            </a:r>
          </a:p>
          <a:p>
            <a:pPr lvl="3">
              <a:buNone/>
            </a:pPr>
            <a:r>
              <a:rPr lang="pt-BR" b="1" dirty="0"/>
              <a:t>while ((entrada = in.readLine()) != null) {</a:t>
            </a:r>
          </a:p>
          <a:p>
            <a:pPr lvl="4">
              <a:buNone/>
            </a:pPr>
            <a:r>
              <a:rPr lang="pt-BR" dirty="0"/>
              <a:t>System.</a:t>
            </a:r>
            <a:r>
              <a:rPr lang="pt-BR" b="1" i="1" dirty="0"/>
              <a:t>out.println("O Servidor recebeu:" + entrada);</a:t>
            </a:r>
          </a:p>
          <a:p>
            <a:pPr lvl="4">
              <a:buNone/>
            </a:pPr>
            <a:r>
              <a:rPr lang="pt-BR" dirty="0"/>
              <a:t>out.println(entrada);</a:t>
            </a:r>
          </a:p>
          <a:p>
            <a:pPr lvl="4">
              <a:buNone/>
            </a:pPr>
            <a:r>
              <a:rPr lang="pt-BR" b="1" dirty="0"/>
              <a:t>if (entrada.equals("fim</a:t>
            </a:r>
            <a:r>
              <a:rPr lang="pt-BR" b="1" dirty="0" smtClean="0"/>
              <a:t>")) break</a:t>
            </a:r>
            <a:r>
              <a:rPr lang="pt-BR" b="1" dirty="0"/>
              <a:t>;</a:t>
            </a:r>
          </a:p>
          <a:p>
            <a:pPr lvl="3">
              <a:buNone/>
            </a:pPr>
            <a:r>
              <a:rPr lang="pt-BR" dirty="0"/>
              <a:t>}</a:t>
            </a:r>
          </a:p>
          <a:p>
            <a:pPr lvl="3">
              <a:buNone/>
            </a:pPr>
            <a:r>
              <a:rPr lang="pt-BR" dirty="0" smtClean="0"/>
              <a:t>out.close</a:t>
            </a:r>
            <a:r>
              <a:rPr lang="pt-BR" dirty="0"/>
              <a:t>();</a:t>
            </a:r>
          </a:p>
          <a:p>
            <a:pPr lvl="3">
              <a:buNone/>
            </a:pPr>
            <a:r>
              <a:rPr lang="pt-BR" dirty="0"/>
              <a:t>in.close();</a:t>
            </a:r>
          </a:p>
          <a:p>
            <a:pPr lvl="3">
              <a:buNone/>
            </a:pPr>
            <a:r>
              <a:rPr lang="pt-BR" dirty="0"/>
              <a:t>socketServidor.close();</a:t>
            </a:r>
          </a:p>
          <a:p>
            <a:pPr lvl="3">
              <a:buNone/>
            </a:pPr>
            <a:r>
              <a:rPr lang="pt-BR" dirty="0"/>
              <a:t>socketCliente.close();</a:t>
            </a:r>
          </a:p>
          <a:p>
            <a:pPr lvl="2">
              <a:buNone/>
            </a:pPr>
            <a:r>
              <a:rPr lang="pt-BR" dirty="0" smtClean="0"/>
              <a:t>}</a:t>
            </a:r>
          </a:p>
          <a:p>
            <a:pPr lvl="2">
              <a:buNone/>
            </a:pPr>
            <a:r>
              <a:rPr lang="pt-BR" dirty="0" smtClean="0"/>
              <a:t> </a:t>
            </a:r>
            <a:r>
              <a:rPr lang="pt-BR" b="1" dirty="0"/>
              <a:t>catch (IOException e) {</a:t>
            </a:r>
          </a:p>
          <a:p>
            <a:pPr lvl="3">
              <a:buNone/>
            </a:pPr>
            <a:r>
              <a:rPr lang="pt-BR" dirty="0"/>
              <a:t>System.</a:t>
            </a:r>
            <a:r>
              <a:rPr lang="pt-BR" b="1" i="1" dirty="0"/>
              <a:t>out.println("Erro ao criar os streams");</a:t>
            </a:r>
          </a:p>
          <a:p>
            <a:pPr lvl="3">
              <a:buNone/>
            </a:pPr>
            <a:r>
              <a:rPr lang="pt-BR" dirty="0"/>
              <a:t>System.</a:t>
            </a:r>
            <a:r>
              <a:rPr lang="pt-BR" i="1" dirty="0"/>
              <a:t>exit(1);</a:t>
            </a:r>
          </a:p>
          <a:p>
            <a:pPr lvl="2">
              <a:buNone/>
            </a:pPr>
            <a:r>
              <a:rPr lang="pt-BR" dirty="0"/>
              <a:t>}</a:t>
            </a:r>
          </a:p>
          <a:p>
            <a:pPr lvl="1">
              <a:buNone/>
            </a:pPr>
            <a:r>
              <a:rPr lang="pt-BR" dirty="0"/>
              <a:t>}</a:t>
            </a:r>
          </a:p>
          <a:p>
            <a:pPr>
              <a:buNone/>
            </a:pPr>
            <a:r>
              <a:rPr lang="pt-BR" dirty="0"/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29322" y="0"/>
            <a:ext cx="3214678" cy="1428736"/>
          </a:xfrm>
        </p:spPr>
        <p:txBody>
          <a:bodyPr/>
          <a:lstStyle/>
          <a:p>
            <a:r>
              <a:rPr lang="pt-BR" dirty="0" smtClean="0"/>
              <a:t>Cliente TCP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dirty="0" smtClean="0"/>
              <a:t>import java.io.*;</a:t>
            </a:r>
          </a:p>
          <a:p>
            <a:pPr>
              <a:buNone/>
            </a:pPr>
            <a:r>
              <a:rPr lang="pt-BR" dirty="0" smtClean="0"/>
              <a:t>import java.net.*;</a:t>
            </a:r>
          </a:p>
          <a:p>
            <a:pPr>
              <a:buNone/>
            </a:pPr>
            <a:r>
              <a:rPr lang="pt-BR" dirty="0" smtClean="0"/>
              <a:t>import javax.swing.JOptionPane;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public </a:t>
            </a:r>
            <a:r>
              <a:rPr lang="pt-BR" smtClean="0"/>
              <a:t>class </a:t>
            </a:r>
            <a:r>
              <a:rPr lang="pt-BR" smtClean="0"/>
              <a:t>ClinteTCP </a:t>
            </a: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	public static void main(String args[]) {</a:t>
            </a:r>
          </a:p>
          <a:p>
            <a:pPr>
              <a:buNone/>
            </a:pPr>
            <a:r>
              <a:rPr lang="pt-BR" dirty="0" smtClean="0"/>
              <a:t>		Socket socket = null; // Socket cliente</a:t>
            </a:r>
          </a:p>
          <a:p>
            <a:pPr>
              <a:buNone/>
            </a:pPr>
            <a:r>
              <a:rPr lang="pt-BR" dirty="0" smtClean="0"/>
              <a:t>		PrintWriter out = null; // Escreve no socket</a:t>
            </a:r>
          </a:p>
          <a:p>
            <a:pPr>
              <a:buNone/>
            </a:pPr>
            <a:r>
              <a:rPr lang="pt-BR" dirty="0" smtClean="0"/>
              <a:t>		BufferedReader in = null; // Le do socket</a:t>
            </a:r>
          </a:p>
          <a:p>
            <a:pPr>
              <a:buNone/>
            </a:pPr>
            <a:r>
              <a:rPr lang="pt-BR" dirty="0" smtClean="0"/>
              <a:t>		try {</a:t>
            </a:r>
          </a:p>
          <a:p>
            <a:pPr>
              <a:buNone/>
            </a:pPr>
            <a:r>
              <a:rPr lang="pt-BR" dirty="0" smtClean="0"/>
              <a:t>			socket = new Socket("localhost", 5000);</a:t>
            </a:r>
          </a:p>
          <a:p>
            <a:pPr>
              <a:buNone/>
            </a:pPr>
            <a:r>
              <a:rPr lang="pt-BR" dirty="0" smtClean="0"/>
              <a:t>			out = new PrintWriter(socket.getOutputStream(), true);</a:t>
            </a:r>
          </a:p>
          <a:p>
            <a:pPr>
              <a:buNone/>
            </a:pPr>
            <a:r>
              <a:rPr lang="pt-BR" dirty="0" smtClean="0"/>
              <a:t>			in = new BufferedReader(new InputStreamReader(socket.getInputStream()));</a:t>
            </a:r>
          </a:p>
          <a:p>
            <a:pPr>
              <a:buNone/>
            </a:pPr>
            <a:r>
              <a:rPr lang="pt-BR" dirty="0" smtClean="0"/>
              <a:t>			String entradaservidor = "";</a:t>
            </a:r>
          </a:p>
          <a:p>
            <a:pPr>
              <a:buNone/>
            </a:pPr>
            <a:r>
              <a:rPr lang="pt-BR" dirty="0" smtClean="0"/>
              <a:t>			String entradausuario = "";</a:t>
            </a:r>
          </a:p>
          <a:p>
            <a:pPr>
              <a:buNone/>
            </a:pPr>
            <a:r>
              <a:rPr lang="pt-BR" dirty="0" smtClean="0"/>
              <a:t>			while (true) {</a:t>
            </a:r>
          </a:p>
          <a:p>
            <a:pPr>
              <a:buNone/>
            </a:pPr>
            <a:r>
              <a:rPr lang="pt-BR" dirty="0" smtClean="0"/>
              <a:t>				entradausuario = JOptionPane.showInputDialog("\nDigite para enviar para o servidor:");</a:t>
            </a:r>
          </a:p>
          <a:p>
            <a:pPr>
              <a:buNone/>
            </a:pPr>
            <a:r>
              <a:rPr lang="pt-BR" dirty="0" smtClean="0"/>
              <a:t>				out.println(entradausuario);</a:t>
            </a:r>
          </a:p>
          <a:p>
            <a:pPr>
              <a:buNone/>
            </a:pPr>
            <a:r>
              <a:rPr lang="pt-BR" dirty="0" smtClean="0"/>
              <a:t>				entradaservidor = in.readLine();</a:t>
            </a:r>
          </a:p>
          <a:p>
            <a:pPr>
              <a:buNone/>
            </a:pPr>
            <a:r>
              <a:rPr lang="pt-BR" dirty="0" smtClean="0"/>
              <a:t>				if(entradausuario.equals("fim")) break;</a:t>
            </a:r>
          </a:p>
          <a:p>
            <a:pPr>
              <a:buNone/>
            </a:pPr>
            <a:r>
              <a:rPr lang="pt-BR" dirty="0" smtClean="0"/>
              <a:t>				System.out.println(	"Chegou do servidor: " + entradaservidor);</a:t>
            </a:r>
          </a:p>
          <a:p>
            <a:pPr>
              <a:buNone/>
            </a:pPr>
            <a:r>
              <a:rPr lang="pt-BR" dirty="0" smtClean="0"/>
              <a:t>			}</a:t>
            </a:r>
          </a:p>
          <a:p>
            <a:pPr>
              <a:buNone/>
            </a:pPr>
            <a:r>
              <a:rPr lang="pt-BR" dirty="0" smtClean="0"/>
              <a:t>			out.close();</a:t>
            </a:r>
          </a:p>
          <a:p>
            <a:pPr>
              <a:buNone/>
            </a:pPr>
            <a:r>
              <a:rPr lang="pt-BR" dirty="0" smtClean="0"/>
              <a:t>			in.close();</a:t>
            </a:r>
          </a:p>
          <a:p>
            <a:pPr>
              <a:buNone/>
            </a:pPr>
            <a:r>
              <a:rPr lang="pt-BR" dirty="0" smtClean="0"/>
              <a:t>			socket.close();</a:t>
            </a:r>
          </a:p>
          <a:p>
            <a:pPr>
              <a:buNone/>
            </a:pPr>
            <a:r>
              <a:rPr lang="pt-BR" dirty="0" smtClean="0"/>
              <a:t>		} catch (IOException e) {</a:t>
            </a:r>
          </a:p>
          <a:p>
            <a:pPr>
              <a:buNone/>
            </a:pPr>
            <a:r>
              <a:rPr lang="pt-BR" dirty="0" smtClean="0"/>
              <a:t>			System.err.println("Erro na criação dos objetos");</a:t>
            </a:r>
          </a:p>
          <a:p>
            <a:pPr>
              <a:buNone/>
            </a:pPr>
            <a:r>
              <a:rPr lang="pt-BR" dirty="0" smtClean="0"/>
              <a:t>			System.exit(1);</a:t>
            </a:r>
          </a:p>
          <a:p>
            <a:pPr>
              <a:buNone/>
            </a:pPr>
            <a:r>
              <a:rPr lang="pt-BR" dirty="0" smtClean="0"/>
              <a:t>		}</a:t>
            </a:r>
          </a:p>
          <a:p>
            <a:pPr>
              <a:buNone/>
            </a:pPr>
            <a:r>
              <a:rPr lang="pt-BR" dirty="0" smtClean="0"/>
              <a:t>	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400</Words>
  <Application>Microsoft Office PowerPoint</Application>
  <PresentationFormat>Apresentação na tela (4:3)</PresentationFormat>
  <Paragraphs>124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Implementação de Socket UDP e TCP em Java</vt:lpstr>
      <vt:lpstr>UDP</vt:lpstr>
      <vt:lpstr>Servidor UDP</vt:lpstr>
      <vt:lpstr>Cliente UDP</vt:lpstr>
      <vt:lpstr>TCP</vt:lpstr>
      <vt:lpstr>Servidor TCP</vt:lpstr>
      <vt:lpstr>Cliente TCP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Implementação de Socket UDP e TCP em Java</dc:title>
  <dc:creator>rone</dc:creator>
  <cp:lastModifiedBy>rone</cp:lastModifiedBy>
  <cp:revision>15</cp:revision>
  <dcterms:created xsi:type="dcterms:W3CDTF">2018-05-14T13:01:46Z</dcterms:created>
  <dcterms:modified xsi:type="dcterms:W3CDTF">2018-05-16T19:32:58Z</dcterms:modified>
</cp:coreProperties>
</file>