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14/06/2011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14/06/2011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14/06/2011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14/06/2011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14/06/2011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14/06/2011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14/06/2011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14/06/2011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14/06/2011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14/06/2011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C4EBD-552B-412E-9336-F409BAFDC5D6}" type="datetimeFigureOut">
              <a:rPr lang="pt-BR" smtClean="0"/>
              <a:pPr/>
              <a:t>14/06/2011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C4EBD-552B-412E-9336-F409BAFDC5D6}" type="datetimeFigureOut">
              <a:rPr lang="pt-BR" smtClean="0"/>
              <a:pPr/>
              <a:t>14/06/2011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07E11-165B-4C75-B817-2005CA1F9DE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332656"/>
            <a:ext cx="9144000" cy="6336704"/>
          </a:xfrm>
        </p:spPr>
        <p:txBody>
          <a:bodyPr>
            <a:normAutofit fontScale="92500" lnSpcReduction="10000"/>
          </a:bodyPr>
          <a:lstStyle/>
          <a:p>
            <a:r>
              <a:rPr lang="pt-BR" dirty="0" smtClean="0"/>
              <a:t>Crie um programa </a:t>
            </a:r>
            <a:r>
              <a:rPr lang="pt-BR" dirty="0" smtClean="0"/>
              <a:t>com o seguinte menu:</a:t>
            </a:r>
          </a:p>
          <a:p>
            <a:pPr>
              <a:buNone/>
            </a:pPr>
            <a:r>
              <a:rPr lang="pt-BR" dirty="0" smtClean="0"/>
              <a:t>	1- Inserir um CD</a:t>
            </a:r>
          </a:p>
          <a:p>
            <a:pPr>
              <a:buNone/>
            </a:pPr>
            <a:r>
              <a:rPr lang="pt-BR" dirty="0" smtClean="0"/>
              <a:t> </a:t>
            </a:r>
            <a:r>
              <a:rPr lang="pt-BR" dirty="0" smtClean="0"/>
              <a:t>   2- Listar CD</a:t>
            </a:r>
          </a:p>
          <a:p>
            <a:pPr>
              <a:buNone/>
            </a:pPr>
            <a:r>
              <a:rPr lang="pt-BR" dirty="0" smtClean="0"/>
              <a:t> </a:t>
            </a:r>
            <a:r>
              <a:rPr lang="pt-BR" dirty="0" smtClean="0"/>
              <a:t>   3 - Procurar CD </a:t>
            </a:r>
          </a:p>
          <a:p>
            <a:pPr>
              <a:buNone/>
            </a:pPr>
            <a:r>
              <a:rPr lang="pt-BR" dirty="0" smtClean="0"/>
              <a:t> </a:t>
            </a:r>
            <a:r>
              <a:rPr lang="pt-BR" dirty="0" smtClean="0"/>
              <a:t>   4 - Sair</a:t>
            </a:r>
          </a:p>
          <a:p>
            <a:pPr>
              <a:buNone/>
            </a:pPr>
            <a:r>
              <a:rPr lang="pt-BR" dirty="0" smtClean="0"/>
              <a:t>    Crie um </a:t>
            </a:r>
            <a:r>
              <a:rPr lang="pt-BR" dirty="0" err="1" smtClean="0"/>
              <a:t>struct</a:t>
            </a:r>
            <a:r>
              <a:rPr lang="pt-BR" dirty="0" smtClean="0"/>
              <a:t> CD com os campos: título, autor e ano. Crie um vetor de CDs e preencha-o. Utilize funções em cada uma da opções do menu</a:t>
            </a:r>
          </a:p>
          <a:p>
            <a:pPr>
              <a:buNone/>
            </a:pPr>
            <a:endParaRPr lang="pt-BR" dirty="0" smtClean="0"/>
          </a:p>
          <a:p>
            <a:r>
              <a:rPr lang="pt-BR" dirty="0" smtClean="0"/>
              <a:t>Crie um programa para controlar os bois de uma fazenda. Crie um menu com as opções: inserir, buscar e listar. Sobre cada boi salve nome, idade e peso. Utilize um vetor de </a:t>
            </a:r>
            <a:r>
              <a:rPr lang="pt-BR" dirty="0" err="1" smtClean="0"/>
              <a:t>structs</a:t>
            </a:r>
            <a:r>
              <a:rPr lang="pt-BR" dirty="0" smtClean="0"/>
              <a:t>.</a:t>
            </a:r>
          </a:p>
          <a:p>
            <a:endParaRPr lang="pt-BR" dirty="0" smtClean="0"/>
          </a:p>
          <a:p>
            <a:pPr lvl="1">
              <a:buNone/>
            </a:pPr>
            <a:endParaRPr lang="pt-BR" dirty="0" smtClean="0"/>
          </a:p>
          <a:p>
            <a:pPr lvl="1">
              <a:buNone/>
            </a:pPr>
            <a:endParaRPr lang="pt-BR" dirty="0" smtClean="0"/>
          </a:p>
          <a:p>
            <a:pPr lvl="1">
              <a:buNone/>
            </a:pPr>
            <a:endParaRPr lang="pt-BR" dirty="0" smtClean="0"/>
          </a:p>
          <a:p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8</Words>
  <Application>Microsoft Office PowerPoint</Application>
  <PresentationFormat>Apresentação na tela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7</cp:revision>
  <dcterms:created xsi:type="dcterms:W3CDTF">2011-05-17T20:08:41Z</dcterms:created>
  <dcterms:modified xsi:type="dcterms:W3CDTF">2011-06-14T20:25:28Z</dcterms:modified>
</cp:coreProperties>
</file>