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1" d="100"/>
          <a:sy n="41" d="100"/>
        </p:scale>
        <p:origin x="-6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29/07/2013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29/07/2013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29/07/2013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29/07/2013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29/07/2013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29/07/2013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29/07/2013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29/07/2013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29/07/2013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29/07/2013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29/07/2013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700DB3-DBF0-4086-B675-117E7A9610B8}" type="datetimeFigureOut">
              <a:rPr lang="pt-BR" smtClean="0"/>
              <a:pPr/>
              <a:t>29/07/2013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pt-BR" sz="2500" dirty="0" smtClean="0"/>
              <a:t>Crie uma função que recebe como parâmetro um texto e dois caracteres. A função deve substituir, no texto, o primeiro pelo </a:t>
            </a:r>
            <a:r>
              <a:rPr lang="pt-BR" sz="2500" smtClean="0"/>
              <a:t>segundo caractere. </a:t>
            </a:r>
            <a:endParaRPr lang="pt-BR" sz="2500" dirty="0" smtClean="0"/>
          </a:p>
          <a:p>
            <a:pPr marL="514350" indent="-514350" algn="just">
              <a:buFont typeface="+mj-lt"/>
              <a:buAutoNum type="arabicPeriod"/>
            </a:pPr>
            <a:r>
              <a:rPr lang="pt-BR" sz="2500" dirty="0" smtClean="0"/>
              <a:t>Crie o seguinte menu:</a:t>
            </a:r>
          </a:p>
          <a:p>
            <a:pPr marL="1371600" lvl="2" indent="-514350" algn="just">
              <a:buFont typeface="+mj-lt"/>
              <a:buAutoNum type="alphaUcPeriod"/>
            </a:pPr>
            <a:r>
              <a:rPr lang="pt-BR" sz="2500" dirty="0" smtClean="0"/>
              <a:t>Inserir o nome e a nota de </a:t>
            </a:r>
            <a:r>
              <a:rPr lang="pt-BR" sz="2500" b="1" dirty="0" smtClean="0"/>
              <a:t>UM</a:t>
            </a:r>
            <a:r>
              <a:rPr lang="pt-BR" sz="2500" dirty="0" smtClean="0"/>
              <a:t> aluno</a:t>
            </a:r>
          </a:p>
          <a:p>
            <a:pPr marL="1371600" lvl="2" indent="-514350" algn="just">
              <a:buFont typeface="+mj-lt"/>
              <a:buAutoNum type="alphaUcPeriod"/>
            </a:pPr>
            <a:r>
              <a:rPr lang="pt-BR" sz="2500" dirty="0" smtClean="0"/>
              <a:t>Listar os alunos </a:t>
            </a:r>
            <a:r>
              <a:rPr lang="pt-BR" sz="2500" dirty="0" smtClean="0"/>
              <a:t>aprovados</a:t>
            </a:r>
          </a:p>
          <a:p>
            <a:pPr marL="1371600" lvl="2" indent="-514350" algn="just">
              <a:buFont typeface="+mj-lt"/>
              <a:buAutoNum type="alphaUcPeriod"/>
            </a:pPr>
            <a:r>
              <a:rPr lang="pt-BR" sz="2500" dirty="0" smtClean="0"/>
              <a:t>Buscar nota pelo nome do aluno</a:t>
            </a:r>
            <a:endParaRPr lang="pt-BR" sz="2500" dirty="0" smtClean="0"/>
          </a:p>
          <a:p>
            <a:pPr marL="1371600" lvl="2" indent="-514350" algn="just">
              <a:buFont typeface="+mj-lt"/>
              <a:buAutoNum type="alphaUcPeriod"/>
            </a:pPr>
            <a:r>
              <a:rPr lang="pt-BR" sz="2500" dirty="0" smtClean="0"/>
              <a:t>Sair</a:t>
            </a:r>
          </a:p>
          <a:p>
            <a:pPr marL="449263" lvl="1" indent="7938" algn="just">
              <a:buNone/>
            </a:pPr>
            <a:r>
              <a:rPr lang="pt-BR" sz="2500" dirty="0" smtClean="0"/>
              <a:t>Armazene as informações em dois vetores, um com os nomes dos alunos e outro com as notas. </a:t>
            </a:r>
            <a:r>
              <a:rPr lang="pt-BR" sz="2500" dirty="0" smtClean="0"/>
              <a:t>Os alunos aprovados têm notas maiores ou iguais a 6</a:t>
            </a:r>
            <a:r>
              <a:rPr lang="pt-BR" sz="2500" dirty="0" smtClean="0"/>
              <a:t>. </a:t>
            </a:r>
            <a:endParaRPr lang="pt-BR" sz="2500" dirty="0" smtClean="0"/>
          </a:p>
          <a:p>
            <a:pPr marL="514350" indent="-514350" algn="just">
              <a:buFont typeface="+mj-lt"/>
              <a:buAutoNum type="arabicPeriod"/>
            </a:pPr>
            <a:r>
              <a:rPr lang="pt-BR" sz="2500" dirty="0" smtClean="0"/>
              <a:t>Crie um programa que calcula o ponto médio de um seguimento de reta. Para isso, crie e utilize uma função que recebe os pontos (X1,Y1) e (X2,Y2) e por meio de uma passagem por referência, retorne as coordenadas do ponto médio.</a:t>
            </a:r>
          </a:p>
          <a:p>
            <a:pPr marL="514350" indent="-514350" algn="just">
              <a:buFont typeface="+mj-lt"/>
              <a:buAutoNum type="arabicPeriod"/>
            </a:pPr>
            <a:endParaRPr lang="pt-BR" sz="2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131</Words>
  <Application>Microsoft Office PowerPoint</Application>
  <PresentationFormat>Apresentação na tela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Rone</dc:creator>
  <cp:lastModifiedBy>rone</cp:lastModifiedBy>
  <cp:revision>17</cp:revision>
  <dcterms:created xsi:type="dcterms:W3CDTF">2013-07-29T19:31:18Z</dcterms:created>
  <dcterms:modified xsi:type="dcterms:W3CDTF">2013-07-30T00:02:08Z</dcterms:modified>
</cp:coreProperties>
</file>