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22/07/2013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22/07/2013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22/07/2013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22/07/2013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22/07/2013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22/07/2013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22/07/2013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22/07/2013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22/07/2013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22/07/2013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22/07/2013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22/07/2013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t-BR" dirty="0" smtClean="0"/>
              <a:t>1) Crie um programa que calcule </a:t>
            </a:r>
            <a:r>
              <a:rPr lang="pt-BR" dirty="0" err="1" smtClean="0"/>
              <a:t>a</a:t>
            </a:r>
            <a:r>
              <a:rPr lang="pt-BR" baseline="-25000" dirty="0" err="1" smtClean="0"/>
              <a:t>n</a:t>
            </a:r>
            <a:r>
              <a:rPr lang="pt-BR" dirty="0" smtClean="0"/>
              <a:t> e S</a:t>
            </a:r>
            <a:r>
              <a:rPr lang="pt-BR" baseline="-25000" dirty="0" smtClean="0"/>
              <a:t>n</a:t>
            </a:r>
            <a:r>
              <a:rPr lang="pt-BR" dirty="0" smtClean="0"/>
              <a:t> de uma PA. Faça os cálculos dentro de funções distintas. O programa deve encerrar quando o usuário pedir.</a:t>
            </a:r>
          </a:p>
          <a:p>
            <a:pPr>
              <a:buNone/>
            </a:pPr>
            <a:r>
              <a:rPr lang="pt-BR" dirty="0" smtClean="0"/>
              <a:t>    </a:t>
            </a:r>
            <a:r>
              <a:rPr lang="pt-BR" dirty="0" err="1" smtClean="0"/>
              <a:t>a</a:t>
            </a:r>
            <a:r>
              <a:rPr lang="pt-BR" baseline="-25000" dirty="0" err="1" smtClean="0"/>
              <a:t>n</a:t>
            </a:r>
            <a:r>
              <a:rPr lang="pt-BR" dirty="0" smtClean="0"/>
              <a:t> = </a:t>
            </a:r>
            <a:r>
              <a:rPr lang="pt-BR" dirty="0" err="1" smtClean="0"/>
              <a:t>a</a:t>
            </a:r>
            <a:r>
              <a:rPr lang="pt-BR" baseline="-25000" dirty="0" err="1" smtClean="0"/>
              <a:t>1</a:t>
            </a:r>
            <a:r>
              <a:rPr lang="pt-BR" dirty="0" smtClean="0"/>
              <a:t> +  (n-1) * r                   S</a:t>
            </a:r>
            <a:r>
              <a:rPr lang="pt-BR" baseline="-25000" dirty="0" smtClean="0"/>
              <a:t>n</a:t>
            </a:r>
            <a:r>
              <a:rPr lang="pt-BR" dirty="0" smtClean="0"/>
              <a:t> =  n * (</a:t>
            </a:r>
            <a:r>
              <a:rPr lang="pt-BR" dirty="0" err="1" smtClean="0"/>
              <a:t>a</a:t>
            </a:r>
            <a:r>
              <a:rPr lang="pt-BR" baseline="-25000" dirty="0" err="1" smtClean="0"/>
              <a:t>n</a:t>
            </a:r>
            <a:r>
              <a:rPr lang="pt-BR" dirty="0" smtClean="0"/>
              <a:t> + </a:t>
            </a:r>
            <a:r>
              <a:rPr lang="pt-BR" dirty="0" err="1" smtClean="0"/>
              <a:t>a</a:t>
            </a:r>
            <a:r>
              <a:rPr lang="pt-BR" baseline="-25000" dirty="0" err="1" smtClean="0"/>
              <a:t>1</a:t>
            </a:r>
            <a:r>
              <a:rPr lang="pt-BR" dirty="0" smtClean="0"/>
              <a:t>) </a:t>
            </a:r>
          </a:p>
          <a:p>
            <a:pPr>
              <a:buNone/>
            </a:pPr>
            <a:r>
              <a:rPr lang="pt-BR" dirty="0" smtClean="0"/>
              <a:t>                                                                    </a:t>
            </a:r>
            <a:r>
              <a:rPr lang="pt-BR" dirty="0" smtClean="0"/>
              <a:t>    </a:t>
            </a:r>
            <a:r>
              <a:rPr lang="pt-BR" dirty="0" smtClean="0"/>
              <a:t>2</a:t>
            </a:r>
          </a:p>
          <a:p>
            <a:pPr>
              <a:buNone/>
            </a:pPr>
            <a:r>
              <a:rPr lang="pt-BR" dirty="0" smtClean="0"/>
              <a:t>2) Crie e utilize uma função para calcular se um número é perfeito ou não. Número perfeito é aquele igual à soma de seus divisores. </a:t>
            </a:r>
          </a:p>
          <a:p>
            <a:pPr>
              <a:buNone/>
            </a:pPr>
            <a:r>
              <a:rPr lang="pt-BR" dirty="0" smtClean="0"/>
              <a:t>Ex: 6 = 3 + 2 +1</a:t>
            </a:r>
          </a:p>
          <a:p>
            <a:pPr>
              <a:buNone/>
            </a:pPr>
            <a:endParaRPr lang="pt-BR" dirty="0" smtClean="0"/>
          </a:p>
          <a:p>
            <a:pPr>
              <a:buNone/>
            </a:pPr>
            <a:r>
              <a:rPr lang="pt-BR" dirty="0" smtClean="0"/>
              <a:t>3)Crie e utilize uma função que </a:t>
            </a:r>
            <a:r>
              <a:rPr lang="pt-BR" dirty="0" smtClean="0"/>
              <a:t>retorne quantas </a:t>
            </a:r>
            <a:r>
              <a:rPr lang="pt-BR" dirty="0" smtClean="0"/>
              <a:t>vezes um caractere se encontra dentro de um texto. Utilize essa função </a:t>
            </a:r>
            <a:r>
              <a:rPr lang="pt-BR" smtClean="0"/>
              <a:t>com dados</a:t>
            </a:r>
            <a:r>
              <a:rPr lang="pt-BR" smtClean="0"/>
              <a:t> </a:t>
            </a:r>
            <a:r>
              <a:rPr lang="pt-BR" dirty="0" smtClean="0"/>
              <a:t>informados pelo usuário.</a:t>
            </a:r>
            <a:endParaRPr lang="pt-BR" dirty="0"/>
          </a:p>
        </p:txBody>
      </p:sp>
      <p:cxnSp>
        <p:nvCxnSpPr>
          <p:cNvPr id="5" name="Conector reto 4"/>
          <p:cNvCxnSpPr/>
          <p:nvPr/>
        </p:nvCxnSpPr>
        <p:spPr>
          <a:xfrm>
            <a:off x="5796136" y="1988840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116</Words>
  <Application>Microsoft Office PowerPoint</Application>
  <PresentationFormat>Apresentação na tela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21</cp:revision>
  <dcterms:created xsi:type="dcterms:W3CDTF">2011-04-05T18:06:14Z</dcterms:created>
  <dcterms:modified xsi:type="dcterms:W3CDTF">2013-07-22T19:36:50Z</dcterms:modified>
</cp:coreProperties>
</file>