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05EB-F720-4866-BFCD-57DDC0750620}" type="datetimeFigureOut">
              <a:rPr lang="pt-BR" smtClean="0"/>
              <a:t>10/12/2013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D959-BE42-44C5-B359-02533BDA390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05EB-F720-4866-BFCD-57DDC0750620}" type="datetimeFigureOut">
              <a:rPr lang="pt-BR" smtClean="0"/>
              <a:t>10/12/2013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D959-BE42-44C5-B359-02533BDA390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05EB-F720-4866-BFCD-57DDC0750620}" type="datetimeFigureOut">
              <a:rPr lang="pt-BR" smtClean="0"/>
              <a:t>10/12/2013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D959-BE42-44C5-B359-02533BDA390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05EB-F720-4866-BFCD-57DDC0750620}" type="datetimeFigureOut">
              <a:rPr lang="pt-BR" smtClean="0"/>
              <a:t>10/12/2013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D959-BE42-44C5-B359-02533BDA390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05EB-F720-4866-BFCD-57DDC0750620}" type="datetimeFigureOut">
              <a:rPr lang="pt-BR" smtClean="0"/>
              <a:t>10/12/2013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D959-BE42-44C5-B359-02533BDA390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05EB-F720-4866-BFCD-57DDC0750620}" type="datetimeFigureOut">
              <a:rPr lang="pt-BR" smtClean="0"/>
              <a:t>10/12/2013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D959-BE42-44C5-B359-02533BDA390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05EB-F720-4866-BFCD-57DDC0750620}" type="datetimeFigureOut">
              <a:rPr lang="pt-BR" smtClean="0"/>
              <a:t>10/12/2013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D959-BE42-44C5-B359-02533BDA390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05EB-F720-4866-BFCD-57DDC0750620}" type="datetimeFigureOut">
              <a:rPr lang="pt-BR" smtClean="0"/>
              <a:t>10/12/2013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D959-BE42-44C5-B359-02533BDA390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05EB-F720-4866-BFCD-57DDC0750620}" type="datetimeFigureOut">
              <a:rPr lang="pt-BR" smtClean="0"/>
              <a:t>10/12/2013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D959-BE42-44C5-B359-02533BDA390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05EB-F720-4866-BFCD-57DDC0750620}" type="datetimeFigureOut">
              <a:rPr lang="pt-BR" smtClean="0"/>
              <a:t>10/12/2013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D959-BE42-44C5-B359-02533BDA390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E05EB-F720-4866-BFCD-57DDC0750620}" type="datetimeFigureOut">
              <a:rPr lang="pt-BR" smtClean="0"/>
              <a:t>10/12/2013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D959-BE42-44C5-B359-02533BDA390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E05EB-F720-4866-BFCD-57DDC0750620}" type="datetimeFigureOut">
              <a:rPr lang="pt-BR" smtClean="0"/>
              <a:t>10/12/2013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CD959-BE42-44C5-B359-02533BDA390E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marL="514350" indent="-514350" algn="just">
              <a:buAutoNum type="arabicParenR"/>
            </a:pPr>
            <a:r>
              <a:rPr lang="pt-BR" dirty="0" smtClean="0"/>
              <a:t>Crie </a:t>
            </a:r>
            <a:r>
              <a:rPr lang="pt-BR" dirty="0"/>
              <a:t>um programa que a função </a:t>
            </a:r>
            <a:r>
              <a:rPr lang="pt-BR" i="1" dirty="0" err="1"/>
              <a:t>main</a:t>
            </a:r>
            <a:r>
              <a:rPr lang="pt-BR" dirty="0"/>
              <a:t> contenha o código para receber do usuário os termos a, b e c de uma equação do segundo grau. A função </a:t>
            </a:r>
            <a:r>
              <a:rPr lang="pt-BR" i="1" dirty="0" err="1"/>
              <a:t>main</a:t>
            </a:r>
            <a:r>
              <a:rPr lang="pt-BR" dirty="0"/>
              <a:t> também deve exibir as duas raízes da equação informada. Entretanto, o cálculo das duas raízes deve ser realizado dentro de uma única função, a qual deve receber os dados fornecidos pelo usuário e informar os valores de tais raízes por meio de passagem por referência. Exigência: a função deve ser do tipo </a:t>
            </a:r>
            <a:r>
              <a:rPr lang="pt-BR" i="1" dirty="0" err="1"/>
              <a:t>void</a:t>
            </a:r>
            <a:r>
              <a:rPr lang="pt-BR" dirty="0" smtClean="0"/>
              <a:t>.</a:t>
            </a:r>
          </a:p>
          <a:p>
            <a:pPr marL="514350" indent="-514350" algn="just">
              <a:buAutoNum type="arabicParenR"/>
            </a:pPr>
            <a:endParaRPr lang="pt-BR" dirty="0"/>
          </a:p>
          <a:p>
            <a:pPr algn="just">
              <a:buNone/>
            </a:pPr>
            <a:r>
              <a:rPr lang="pt-BR" dirty="0"/>
              <a:t>2) Crie uma função que recebe como parâmetro um texto e coloca todas as letras em maiúsculo. Crie um programa que recebe do usuário um texto, chama a tal função e exibe na tela o resultado. </a:t>
            </a:r>
            <a:r>
              <a:rPr lang="pt-BR" dirty="0" err="1" smtClean="0"/>
              <a:t>Obs</a:t>
            </a:r>
            <a:r>
              <a:rPr lang="pt-BR" dirty="0" smtClean="0"/>
              <a:t>: para </a:t>
            </a:r>
            <a:r>
              <a:rPr lang="pt-BR" dirty="0"/>
              <a:t>transformar um caractere de minúsculo para maiúsculo, basta subtrair 32.  </a:t>
            </a:r>
            <a:endParaRPr lang="pt-BR" dirty="0" smtClean="0"/>
          </a:p>
          <a:p>
            <a:pPr algn="just">
              <a:buNone/>
            </a:pPr>
            <a:endParaRPr lang="pt-BR" dirty="0"/>
          </a:p>
          <a:p>
            <a:pPr algn="just">
              <a:buNone/>
            </a:pPr>
            <a:r>
              <a:rPr lang="pt-BR" dirty="0"/>
              <a:t>3) Crie um programa que será utilizado na eleição para representante de uma turma. Ele deve possuir uma matriz contendo os nomes dos candidatos (</a:t>
            </a:r>
            <a:r>
              <a:rPr lang="pt-BR" dirty="0" err="1"/>
              <a:t>vnomes</a:t>
            </a:r>
            <a:r>
              <a:rPr lang="pt-BR" dirty="0"/>
              <a:t>) e outra matriz contendo o número de votos de cada candidato (</a:t>
            </a:r>
            <a:r>
              <a:rPr lang="pt-BR" dirty="0" err="1"/>
              <a:t>vvotos</a:t>
            </a:r>
            <a:r>
              <a:rPr lang="pt-BR" dirty="0"/>
              <a:t>). Com isso, o candidato cujo nome está na primeira posição de </a:t>
            </a:r>
            <a:r>
              <a:rPr lang="pt-BR" dirty="0" err="1"/>
              <a:t>vnomes</a:t>
            </a:r>
            <a:r>
              <a:rPr lang="pt-BR" dirty="0"/>
              <a:t>, possui o número de votos armazenado na primeira posição de </a:t>
            </a:r>
            <a:r>
              <a:rPr lang="pt-BR" dirty="0" err="1"/>
              <a:t>vvotos</a:t>
            </a:r>
            <a:r>
              <a:rPr lang="pt-BR" dirty="0"/>
              <a:t>, e assim sucessivamente. Seu programa deve exibir o seguinte menu</a:t>
            </a:r>
            <a:r>
              <a:rPr lang="pt-BR" dirty="0" smtClean="0"/>
              <a:t>:</a:t>
            </a:r>
            <a:endParaRPr lang="pt-BR" dirty="0"/>
          </a:p>
          <a:p>
            <a:pPr algn="just">
              <a:buNone/>
            </a:pPr>
            <a:r>
              <a:rPr lang="pt-BR" dirty="0" smtClean="0"/>
              <a:t>		1- </a:t>
            </a:r>
            <a:r>
              <a:rPr lang="pt-BR" dirty="0"/>
              <a:t>Inserir um novo candidato</a:t>
            </a:r>
          </a:p>
          <a:p>
            <a:pPr algn="just">
              <a:buNone/>
            </a:pPr>
            <a:r>
              <a:rPr lang="pt-BR" dirty="0" smtClean="0"/>
              <a:t>		2- </a:t>
            </a:r>
            <a:r>
              <a:rPr lang="pt-BR" dirty="0"/>
              <a:t>Votar </a:t>
            </a:r>
          </a:p>
          <a:p>
            <a:pPr algn="just">
              <a:buNone/>
            </a:pPr>
            <a:r>
              <a:rPr lang="pt-BR" dirty="0" smtClean="0"/>
              <a:t>		3- </a:t>
            </a:r>
            <a:r>
              <a:rPr lang="pt-BR" dirty="0"/>
              <a:t>Exibir o resultado da eleição</a:t>
            </a:r>
          </a:p>
          <a:p>
            <a:pPr algn="just">
              <a:buNone/>
            </a:pPr>
            <a:r>
              <a:rPr lang="pt-BR" smtClean="0"/>
              <a:t>		4- </a:t>
            </a:r>
            <a:r>
              <a:rPr lang="pt-BR" dirty="0" smtClean="0"/>
              <a:t>Sair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145</Words>
  <Application>Microsoft Office PowerPoint</Application>
  <PresentationFormat>Apresentação na tela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11</cp:revision>
  <dcterms:created xsi:type="dcterms:W3CDTF">2013-12-10T17:05:32Z</dcterms:created>
  <dcterms:modified xsi:type="dcterms:W3CDTF">2013-12-10T19:03:21Z</dcterms:modified>
</cp:coreProperties>
</file>