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12/12/2013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uma função que recebe como parâmetro um texto e dois caracteres. </a:t>
            </a:r>
            <a:r>
              <a:rPr lang="pt-BR" sz="2500" dirty="0" smtClean="0"/>
              <a:t>A </a:t>
            </a:r>
            <a:r>
              <a:rPr lang="pt-BR" sz="2500" dirty="0" smtClean="0"/>
              <a:t>função deve </a:t>
            </a:r>
            <a:r>
              <a:rPr lang="pt-BR" sz="2500" dirty="0" smtClean="0"/>
              <a:t>retornar o texto informado de forma que o primeiro caractere foi substituído pelo segundo.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</a:t>
            </a:r>
            <a:r>
              <a:rPr lang="pt-BR" sz="2500" dirty="0" smtClean="0"/>
              <a:t>o seguinte menu: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Inserir o nome e a nota de </a:t>
            </a:r>
            <a:r>
              <a:rPr lang="pt-BR" sz="2500" b="1" dirty="0" smtClean="0"/>
              <a:t>UM</a:t>
            </a:r>
            <a:r>
              <a:rPr lang="pt-BR" sz="2500" dirty="0" smtClean="0"/>
              <a:t> aluno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Listar os alunos aprovados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Buscar nota pelo nome do aluno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Sair</a:t>
            </a:r>
          </a:p>
          <a:p>
            <a:pPr marL="449263" lvl="1" indent="7938" algn="just">
              <a:buNone/>
            </a:pPr>
            <a:r>
              <a:rPr lang="pt-BR" sz="2500" dirty="0" smtClean="0"/>
              <a:t>Armazene as informações em dois vetores, um com os nomes dos alunos e outro com as notas. Os alunos aprovados têm notas maiores ou iguais a 6.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um programa que recebe do usuário uma lista de nomes e exibe na tela tais nomes em ordem alfabética. Exigência: a ordenação deve ser realizada por uma função que recebe o vetor de nomes e a quantidade de elementos contidos nele e ordene </a:t>
            </a:r>
            <a:r>
              <a:rPr lang="pt-BR" sz="2500" smtClean="0"/>
              <a:t>tal vetor.</a:t>
            </a:r>
            <a:endParaRPr lang="pt-BR" sz="2500" dirty="0" smtClean="0"/>
          </a:p>
          <a:p>
            <a:pPr marL="514350" indent="-514350" algn="just">
              <a:buFont typeface="+mj-lt"/>
              <a:buAutoNum type="arabicPeriod"/>
            </a:pPr>
            <a:endParaRPr lang="pt-BR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135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18</cp:revision>
  <dcterms:created xsi:type="dcterms:W3CDTF">2013-07-29T19:31:18Z</dcterms:created>
  <dcterms:modified xsi:type="dcterms:W3CDTF">2013-12-12T16:52:47Z</dcterms:modified>
</cp:coreProperties>
</file>