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A1EDF-79B3-44D7-A911-3E2B68B7F23F}" type="datetimeFigureOut">
              <a:rPr lang="pt-BR" smtClean="0"/>
              <a:t>14/11/2013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4C6D6-EA3D-4317-8595-E2991D7211D6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pt-BR" sz="2000" dirty="0" smtClean="0"/>
              <a:t>Crie </a:t>
            </a:r>
            <a:r>
              <a:rPr lang="pt-BR" sz="2000" dirty="0"/>
              <a:t>um programa que recebe </a:t>
            </a:r>
            <a:r>
              <a:rPr lang="pt-BR" sz="2000" dirty="0" smtClean="0"/>
              <a:t>do usuário a </a:t>
            </a:r>
            <a:r>
              <a:rPr lang="pt-BR" sz="2000" dirty="0"/>
              <a:t>base e a altura de um triângulo e exibe na tela </a:t>
            </a:r>
            <a:r>
              <a:rPr lang="pt-BR" sz="2000" dirty="0" smtClean="0"/>
              <a:t>sua área. </a:t>
            </a:r>
            <a:r>
              <a:rPr lang="pt-BR" sz="2000" dirty="0"/>
              <a:t>Considere </a:t>
            </a:r>
            <a:r>
              <a:rPr lang="pt-BR" sz="2000" dirty="0" smtClean="0"/>
              <a:t>casas decimais. </a:t>
            </a:r>
          </a:p>
          <a:p>
            <a:pPr marL="514350" indent="-514350">
              <a:buNone/>
            </a:pPr>
            <a:r>
              <a:rPr lang="pt-BR" sz="2000"/>
              <a:t> </a:t>
            </a:r>
            <a:r>
              <a:rPr lang="pt-BR" sz="2000" smtClean="0"/>
              <a:t>        </a:t>
            </a:r>
            <a:r>
              <a:rPr lang="pt-BR" sz="2000" dirty="0" smtClean="0"/>
              <a:t>Observação</a:t>
            </a:r>
            <a:r>
              <a:rPr lang="pt-BR" sz="2000" dirty="0"/>
              <a:t>:     </a:t>
            </a:r>
            <a:r>
              <a:rPr lang="pt-BR" sz="2000" dirty="0" err="1"/>
              <a:t>area</a:t>
            </a:r>
            <a:r>
              <a:rPr lang="pt-BR" sz="2000" dirty="0"/>
              <a:t> = </a:t>
            </a:r>
            <a:r>
              <a:rPr lang="pt-BR" sz="2000" dirty="0" smtClean="0"/>
              <a:t>(base </a:t>
            </a:r>
            <a:r>
              <a:rPr lang="pt-BR" sz="2000" dirty="0"/>
              <a:t>* </a:t>
            </a:r>
            <a:r>
              <a:rPr lang="pt-BR" sz="2000" dirty="0" smtClean="0"/>
              <a:t>altura)/2</a:t>
            </a:r>
            <a:endParaRPr lang="pt-BR" sz="2000" dirty="0"/>
          </a:p>
          <a:p>
            <a:pPr>
              <a:buNone/>
            </a:pPr>
            <a:r>
              <a:rPr lang="pt-BR" sz="2000" dirty="0" smtClean="0"/>
              <a:t>2</a:t>
            </a:r>
            <a:r>
              <a:rPr lang="pt-BR" sz="2000" dirty="0"/>
              <a:t>) Crie um programa que recebe do usuário dois números  (X e Y) e exibe na tela o resultado </a:t>
            </a:r>
            <a:r>
              <a:rPr lang="pt-BR" sz="2000" dirty="0" smtClean="0"/>
              <a:t>de X </a:t>
            </a:r>
            <a:r>
              <a:rPr lang="pt-BR" sz="2000" dirty="0"/>
              <a:t>* </a:t>
            </a:r>
            <a:r>
              <a:rPr lang="pt-BR" sz="2000" dirty="0" smtClean="0"/>
              <a:t>Y. </a:t>
            </a:r>
            <a:r>
              <a:rPr lang="pt-BR" sz="2000" dirty="0"/>
              <a:t>Entretanto, faça a multiplicação por meio de um laço de repetição e de uma sequencia de adições, ou seja, sem utilizar o símbolo "*". </a:t>
            </a:r>
            <a:r>
              <a:rPr lang="pt-BR" sz="2000" dirty="0" smtClean="0"/>
              <a:t>Exemplo: X </a:t>
            </a:r>
            <a:r>
              <a:rPr lang="pt-BR" sz="2000" dirty="0"/>
              <a:t>= 3 e Y = </a:t>
            </a:r>
            <a:r>
              <a:rPr lang="pt-BR" sz="2000" dirty="0" smtClean="0"/>
              <a:t>4, seu </a:t>
            </a:r>
            <a:r>
              <a:rPr lang="pt-BR" sz="2000" dirty="0"/>
              <a:t>programa deve calcular o </a:t>
            </a:r>
            <a:r>
              <a:rPr lang="pt-BR" sz="2000" dirty="0" smtClean="0"/>
              <a:t>resultado (R) </a:t>
            </a:r>
            <a:r>
              <a:rPr lang="pt-BR" sz="2000" dirty="0"/>
              <a:t>da seguinte forma: R = 3 + 3 + 3 + 3 ou R = 4 + 4 + 4</a:t>
            </a:r>
            <a:r>
              <a:rPr lang="pt-BR" sz="2000" dirty="0" smtClean="0"/>
              <a:t>.</a:t>
            </a:r>
            <a:endParaRPr lang="pt-BR" sz="2000" dirty="0"/>
          </a:p>
          <a:p>
            <a:pPr>
              <a:buNone/>
            </a:pPr>
            <a:r>
              <a:rPr lang="pt-BR" sz="2000" dirty="0"/>
              <a:t>3) Crie um programa que recebe do usuário os saldos e os números das contas de um conjunto de correntistas de um </a:t>
            </a:r>
            <a:r>
              <a:rPr lang="pt-BR" sz="2000" dirty="0" smtClean="0"/>
              <a:t>banco. </a:t>
            </a:r>
            <a:r>
              <a:rPr lang="pt-BR" sz="2000" dirty="0"/>
              <a:t>Quando o usuário digitar um saldo igual a 0 (zero), o programa deve exibir o saldo e o número da conta do correntista que tiver o maior valor do saldo. </a:t>
            </a:r>
          </a:p>
          <a:p>
            <a:pPr>
              <a:buNone/>
            </a:pPr>
            <a:r>
              <a:rPr lang="pt-BR" sz="2000" dirty="0"/>
              <a:t>4) Escreva um programa que recebe do usuário o tamanho do lado de um quadrado e imprime com asteriscos um quadrado daquele tamanho. </a:t>
            </a:r>
            <a:r>
              <a:rPr lang="pt-BR" sz="2000" dirty="0" smtClean="0"/>
              <a:t>Por </a:t>
            </a:r>
            <a:r>
              <a:rPr lang="pt-BR" sz="2000" dirty="0"/>
              <a:t>exemplo, se o usuário informar um lado igual a 5, deve ser impresso</a:t>
            </a:r>
            <a:r>
              <a:rPr lang="pt-BR" sz="2000" dirty="0" smtClean="0"/>
              <a:t>:</a:t>
            </a:r>
          </a:p>
          <a:p>
            <a:pPr lvl="2">
              <a:buNone/>
            </a:pPr>
            <a:r>
              <a:rPr lang="pt-BR" sz="2000" dirty="0" smtClean="0"/>
              <a:t>*****</a:t>
            </a:r>
          </a:p>
          <a:p>
            <a:pPr lvl="2">
              <a:buNone/>
            </a:pPr>
            <a:r>
              <a:rPr lang="pt-BR" sz="2000" dirty="0" smtClean="0"/>
              <a:t>*****</a:t>
            </a:r>
          </a:p>
          <a:p>
            <a:pPr lvl="2">
              <a:buNone/>
            </a:pPr>
            <a:r>
              <a:rPr lang="pt-BR" sz="2000" dirty="0" smtClean="0"/>
              <a:t>*****</a:t>
            </a:r>
          </a:p>
          <a:p>
            <a:pPr lvl="2">
              <a:buNone/>
            </a:pPr>
            <a:r>
              <a:rPr lang="pt-BR" sz="2000" dirty="0" smtClean="0"/>
              <a:t>*****</a:t>
            </a:r>
          </a:p>
          <a:p>
            <a:pPr lvl="2">
              <a:buNone/>
            </a:pPr>
            <a:r>
              <a:rPr lang="pt-BR" sz="2000" dirty="0" smtClean="0"/>
              <a:t>*****</a:t>
            </a:r>
          </a:p>
          <a:p>
            <a:pPr>
              <a:buNone/>
            </a:pPr>
            <a:endParaRPr lang="pt-BR" sz="2000" dirty="0"/>
          </a:p>
          <a:p>
            <a:pPr>
              <a:buNone/>
            </a:pPr>
            <a:r>
              <a:rPr lang="pt-BR" sz="2000" dirty="0"/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237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</dc:creator>
  <cp:lastModifiedBy>rone</cp:lastModifiedBy>
  <cp:revision>2</cp:revision>
  <dcterms:created xsi:type="dcterms:W3CDTF">2013-11-14T16:58:30Z</dcterms:created>
  <dcterms:modified xsi:type="dcterms:W3CDTF">2013-11-14T17:05:57Z</dcterms:modified>
</cp:coreProperties>
</file>