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04/02/2014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pt-BR" sz="2400" dirty="0" smtClean="0"/>
              <a:t>Crie uma </a:t>
            </a:r>
            <a:r>
              <a:rPr lang="pt-BR" sz="2400" dirty="0" err="1" smtClean="0"/>
              <a:t>struct</a:t>
            </a:r>
            <a:r>
              <a:rPr lang="pt-BR" sz="2400" dirty="0" smtClean="0"/>
              <a:t> denominada mercadoria, com os campos: </a:t>
            </a:r>
            <a:r>
              <a:rPr lang="pt-BR" sz="2400" dirty="0" err="1" smtClean="0"/>
              <a:t>descricao</a:t>
            </a:r>
            <a:r>
              <a:rPr lang="pt-BR" sz="2400" dirty="0" smtClean="0"/>
              <a:t> </a:t>
            </a:r>
            <a:r>
              <a:rPr lang="pt-BR" sz="2400" smtClean="0"/>
              <a:t>(string), </a:t>
            </a:r>
            <a:r>
              <a:rPr lang="pt-BR" sz="2400" dirty="0" err="1" smtClean="0"/>
              <a:t>preco</a:t>
            </a:r>
            <a:r>
              <a:rPr lang="pt-BR" sz="2400" dirty="0" smtClean="0"/>
              <a:t> (</a:t>
            </a:r>
            <a:r>
              <a:rPr lang="pt-BR" sz="2400" dirty="0" err="1" smtClean="0"/>
              <a:t>double</a:t>
            </a:r>
            <a:r>
              <a:rPr lang="pt-BR" sz="2400" dirty="0" smtClean="0"/>
              <a:t>) e quantidade (</a:t>
            </a:r>
            <a:r>
              <a:rPr lang="pt-BR" sz="2400" dirty="0" err="1" smtClean="0"/>
              <a:t>double</a:t>
            </a:r>
            <a:r>
              <a:rPr lang="pt-BR" sz="2400" dirty="0" smtClean="0"/>
              <a:t>). Faça o usuário </a:t>
            </a:r>
            <a:r>
              <a:rPr lang="pt-BR" sz="2400" dirty="0" err="1" smtClean="0"/>
              <a:t>prencher</a:t>
            </a:r>
            <a:r>
              <a:rPr lang="pt-BR" sz="2400" dirty="0" smtClean="0"/>
              <a:t> um vetor do tipo mercadoria (10 posições). Crie uma função que recebe uma variável do tipo mercadoria e retorna o resultado da multiplicação preço * quantidade. Na função </a:t>
            </a:r>
            <a:r>
              <a:rPr lang="pt-BR" sz="2400" dirty="0" err="1" smtClean="0"/>
              <a:t>main</a:t>
            </a:r>
            <a:r>
              <a:rPr lang="pt-BR" sz="2400" dirty="0" smtClean="0"/>
              <a:t>, exiba o nome de todas as mercadorias cadastradas e o resultado da chamada da função para cada uma das posições do vetor.</a:t>
            </a:r>
          </a:p>
          <a:p>
            <a:endParaRPr lang="pt-BR" sz="2400" dirty="0" smtClean="0"/>
          </a:p>
          <a:p>
            <a:r>
              <a:rPr lang="pt-BR" sz="2400" dirty="0" smtClean="0"/>
              <a:t>Crie outro programa que utilize a mesma </a:t>
            </a:r>
            <a:r>
              <a:rPr lang="pt-BR" sz="2400" dirty="0" err="1" smtClean="0"/>
              <a:t>struct</a:t>
            </a:r>
            <a:r>
              <a:rPr lang="pt-BR" sz="2400" dirty="0" smtClean="0"/>
              <a:t> acima. Crie o seguinte menu:</a:t>
            </a:r>
          </a:p>
          <a:p>
            <a:pPr lvl="2">
              <a:buNone/>
            </a:pPr>
            <a:r>
              <a:rPr lang="pt-BR" sz="2000" dirty="0" smtClean="0"/>
              <a:t>1-Inserir uma mercadoria</a:t>
            </a:r>
          </a:p>
          <a:p>
            <a:pPr lvl="2">
              <a:buNone/>
            </a:pPr>
            <a:r>
              <a:rPr lang="pt-BR" sz="2000" dirty="0" smtClean="0"/>
              <a:t>2-Listar mercadoria</a:t>
            </a:r>
          </a:p>
          <a:p>
            <a:pPr lvl="2">
              <a:buNone/>
            </a:pPr>
            <a:r>
              <a:rPr lang="pt-BR" sz="2000" dirty="0" smtClean="0"/>
              <a:t>3-Buscar mercadoria por nome</a:t>
            </a:r>
          </a:p>
          <a:p>
            <a:pPr lvl="2">
              <a:buNone/>
            </a:pPr>
            <a:r>
              <a:rPr lang="pt-BR" sz="2000" dirty="0" smtClean="0"/>
              <a:t>4-Sair</a:t>
            </a:r>
          </a:p>
          <a:p>
            <a:pPr lvl="1">
              <a:buNone/>
            </a:pPr>
            <a:r>
              <a:rPr lang="pt-BR" sz="2400" dirty="0" smtClean="0"/>
              <a:t>Faça cada uma das operações do menu em uma função.</a:t>
            </a:r>
          </a:p>
          <a:p>
            <a:pPr lvl="1">
              <a:buNone/>
            </a:pPr>
            <a:r>
              <a:rPr lang="pt-BR" sz="2400" dirty="0" smtClean="0"/>
              <a:t>Exigência: só utilize </a:t>
            </a:r>
            <a:r>
              <a:rPr lang="pt-BR" sz="2400" dirty="0" err="1" smtClean="0"/>
              <a:t>cin</a:t>
            </a:r>
            <a:r>
              <a:rPr lang="pt-BR" sz="2400" dirty="0" smtClean="0"/>
              <a:t> e cout dentro da função </a:t>
            </a:r>
            <a:r>
              <a:rPr lang="pt-BR" sz="2400" dirty="0" err="1" smtClean="0"/>
              <a:t>main</a:t>
            </a:r>
            <a:r>
              <a:rPr lang="pt-BR" sz="2400" dirty="0" smtClean="0"/>
              <a:t>, exceto na opção 2.</a:t>
            </a:r>
          </a:p>
          <a:p>
            <a:pPr lvl="1"/>
            <a:endParaRPr lang="pt-BR" sz="2400" dirty="0" smtClean="0"/>
          </a:p>
          <a:p>
            <a:pPr lvl="1"/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136</Words>
  <Application>Microsoft Office PowerPoint</Application>
  <PresentationFormat>Apresentação na tela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5</cp:revision>
  <dcterms:created xsi:type="dcterms:W3CDTF">2013-08-22T19:42:15Z</dcterms:created>
  <dcterms:modified xsi:type="dcterms:W3CDTF">2014-02-04T16:34:41Z</dcterms:modified>
</cp:coreProperties>
</file>