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23/11/2011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32500" lnSpcReduction="20000"/>
          </a:bodyPr>
          <a:lstStyle/>
          <a:p>
            <a:pPr marL="0">
              <a:buNone/>
            </a:pPr>
            <a:r>
              <a:rPr lang="pt-BR" sz="7200" dirty="0" smtClean="0"/>
              <a:t>1) Implemente </a:t>
            </a:r>
            <a:r>
              <a:rPr lang="pt-BR" sz="7200" dirty="0" smtClean="0"/>
              <a:t>um programa que possua uma </a:t>
            </a:r>
            <a:r>
              <a:rPr lang="pt-BR" sz="7200" i="1" dirty="0" err="1" smtClean="0"/>
              <a:t>struct</a:t>
            </a:r>
            <a:r>
              <a:rPr lang="pt-BR" sz="7200" dirty="0" smtClean="0"/>
              <a:t> denominada </a:t>
            </a:r>
            <a:r>
              <a:rPr lang="pt-BR" sz="7200" i="1" dirty="0" smtClean="0"/>
              <a:t>viagem</a:t>
            </a:r>
            <a:r>
              <a:rPr lang="pt-BR" sz="7200" dirty="0" smtClean="0"/>
              <a:t>, com os campos: </a:t>
            </a:r>
            <a:r>
              <a:rPr lang="pt-BR" sz="7200" i="1" dirty="0" smtClean="0"/>
              <a:t>distancia</a:t>
            </a:r>
            <a:r>
              <a:rPr lang="pt-BR" sz="7200" dirty="0" smtClean="0"/>
              <a:t> (</a:t>
            </a:r>
            <a:r>
              <a:rPr lang="pt-BR" sz="7200" i="1" dirty="0" err="1" smtClean="0"/>
              <a:t>float</a:t>
            </a:r>
            <a:r>
              <a:rPr lang="pt-BR" sz="7200" dirty="0" smtClean="0"/>
              <a:t>) e </a:t>
            </a:r>
            <a:r>
              <a:rPr lang="pt-BR" sz="7200" i="1" dirty="0" smtClean="0"/>
              <a:t>consumo</a:t>
            </a:r>
            <a:r>
              <a:rPr lang="pt-BR" sz="7200" dirty="0" smtClean="0"/>
              <a:t>(</a:t>
            </a:r>
            <a:r>
              <a:rPr lang="pt-BR" sz="7200" i="1" dirty="0" err="1" smtClean="0"/>
              <a:t>float</a:t>
            </a:r>
            <a:r>
              <a:rPr lang="pt-BR" sz="7200" dirty="0" smtClean="0"/>
              <a:t>). Crie uma função denominada </a:t>
            </a:r>
            <a:r>
              <a:rPr lang="pt-BR" sz="7200" i="1" dirty="0" err="1" smtClean="0"/>
              <a:t>kmlitro</a:t>
            </a:r>
            <a:r>
              <a:rPr lang="pt-BR" sz="7200" dirty="0" smtClean="0"/>
              <a:t> que receba uma variável do tipo </a:t>
            </a:r>
            <a:r>
              <a:rPr lang="pt-BR" sz="7200" i="1" dirty="0" smtClean="0"/>
              <a:t>viagem</a:t>
            </a:r>
            <a:r>
              <a:rPr lang="pt-BR" sz="7200" dirty="0" smtClean="0"/>
              <a:t> e retorne quantos quilômetros foram rodados por cada litro de combustível consumido, ou seja, retorna o resultado da divisão de </a:t>
            </a:r>
            <a:r>
              <a:rPr lang="pt-BR" sz="7200" i="1" dirty="0" smtClean="0"/>
              <a:t>distancia</a:t>
            </a:r>
            <a:r>
              <a:rPr lang="pt-BR" sz="7200" dirty="0" smtClean="0"/>
              <a:t> por </a:t>
            </a:r>
            <a:r>
              <a:rPr lang="pt-BR" sz="7200" i="1" dirty="0" smtClean="0"/>
              <a:t>consumo</a:t>
            </a:r>
            <a:r>
              <a:rPr lang="pt-BR" sz="7200" dirty="0" smtClean="0"/>
              <a:t>. Crie um vetor do tipo </a:t>
            </a:r>
            <a:r>
              <a:rPr lang="pt-BR" sz="7200" i="1" dirty="0" smtClean="0"/>
              <a:t>viagem</a:t>
            </a:r>
            <a:r>
              <a:rPr lang="pt-BR" sz="7200" dirty="0" smtClean="0"/>
              <a:t> (1000 posições). Faça o usuário preencher todos os dados de todas as posições do vetor. Ao final, exiba tais dados na tela, inclusive o retorno da função para cada uma das posições do vetor. Exemplo, o resultado pode ser impresso da seguinte forma:</a:t>
            </a:r>
          </a:p>
          <a:p>
            <a:pPr marL="0">
              <a:buNone/>
            </a:pPr>
            <a:r>
              <a:rPr lang="pt-BR" sz="7200" dirty="0" smtClean="0"/>
              <a:t>Distancia</a:t>
            </a:r>
            <a:r>
              <a:rPr lang="pt-BR" sz="7200" dirty="0" smtClean="0"/>
              <a:t>: 96           Consumo: 9,6          Média de consumo: 10</a:t>
            </a:r>
          </a:p>
          <a:p>
            <a:pPr marL="0">
              <a:buNone/>
            </a:pPr>
            <a:r>
              <a:rPr lang="pt-BR" sz="7200" dirty="0" smtClean="0"/>
              <a:t> </a:t>
            </a:r>
          </a:p>
          <a:p>
            <a:pPr marL="0">
              <a:buNone/>
            </a:pPr>
            <a:r>
              <a:rPr lang="pt-BR" sz="7200" dirty="0" smtClean="0"/>
              <a:t>2</a:t>
            </a:r>
            <a:r>
              <a:rPr lang="pt-BR" sz="7200" dirty="0" smtClean="0"/>
              <a:t>) Crie uma </a:t>
            </a:r>
            <a:r>
              <a:rPr lang="pt-BR" sz="7200" i="1" dirty="0" err="1" smtClean="0"/>
              <a:t>struct</a:t>
            </a:r>
            <a:r>
              <a:rPr lang="pt-BR" sz="7200" dirty="0" smtClean="0"/>
              <a:t> denominada </a:t>
            </a:r>
            <a:r>
              <a:rPr lang="pt-BR" sz="7200" i="1" dirty="0" err="1" smtClean="0"/>
              <a:t>solucao</a:t>
            </a:r>
            <a:r>
              <a:rPr lang="pt-BR" sz="7200" dirty="0" smtClean="0"/>
              <a:t>, com dois campos: </a:t>
            </a:r>
            <a:r>
              <a:rPr lang="pt-BR" sz="7200" i="1" dirty="0" smtClean="0"/>
              <a:t>elemento</a:t>
            </a:r>
            <a:r>
              <a:rPr lang="pt-BR" sz="7200" dirty="0" smtClean="0"/>
              <a:t> (</a:t>
            </a:r>
            <a:r>
              <a:rPr lang="pt-BR" sz="7200" i="1" dirty="0" err="1" smtClean="0"/>
              <a:t>char</a:t>
            </a:r>
            <a:r>
              <a:rPr lang="pt-BR" sz="7200" dirty="0" smtClean="0"/>
              <a:t>[20]) e </a:t>
            </a:r>
            <a:r>
              <a:rPr lang="pt-BR" sz="7200" i="1" dirty="0" smtClean="0"/>
              <a:t>porcentagem</a:t>
            </a:r>
            <a:r>
              <a:rPr lang="pt-BR" sz="7200" dirty="0" smtClean="0"/>
              <a:t> (</a:t>
            </a:r>
            <a:r>
              <a:rPr lang="pt-BR" sz="7200" i="1" dirty="0" err="1" smtClean="0"/>
              <a:t>float</a:t>
            </a:r>
            <a:r>
              <a:rPr lang="pt-BR" sz="7200" dirty="0" smtClean="0"/>
              <a:t>). Crie um programa com duas variáveis do tipo solução. Faça o usuário preencher todos dos dados dessas variáveis. Exiba na tela todos os dados da variável que possuir maior </a:t>
            </a:r>
            <a:r>
              <a:rPr lang="pt-BR" sz="7200" i="1" dirty="0" smtClean="0"/>
              <a:t>porcentagem</a:t>
            </a:r>
            <a:r>
              <a:rPr lang="pt-BR" sz="7200" dirty="0" smtClean="0"/>
              <a:t>.</a:t>
            </a:r>
          </a:p>
          <a:p>
            <a:pPr marL="0">
              <a:buNone/>
            </a:pPr>
            <a:r>
              <a:rPr lang="pt-BR" sz="7200" dirty="0" smtClean="0"/>
              <a:t> </a:t>
            </a:r>
          </a:p>
          <a:p>
            <a:pPr marL="0">
              <a:buNone/>
            </a:pPr>
            <a:r>
              <a:rPr lang="pt-BR" sz="7200" dirty="0" smtClean="0"/>
              <a:t>3</a:t>
            </a:r>
            <a:r>
              <a:rPr lang="pt-BR" sz="7200" dirty="0" smtClean="0"/>
              <a:t>) Crie um programa que possua uma </a:t>
            </a:r>
            <a:r>
              <a:rPr lang="pt-BR" sz="7200" i="1" dirty="0" err="1" smtClean="0"/>
              <a:t>struct</a:t>
            </a:r>
            <a:r>
              <a:rPr lang="pt-BR" sz="7200" dirty="0" smtClean="0"/>
              <a:t> de nome </a:t>
            </a:r>
            <a:r>
              <a:rPr lang="pt-BR" sz="7200" i="1" dirty="0" smtClean="0"/>
              <a:t>empregado</a:t>
            </a:r>
            <a:r>
              <a:rPr lang="pt-BR" sz="7200" dirty="0" smtClean="0"/>
              <a:t>, com os campos </a:t>
            </a:r>
            <a:r>
              <a:rPr lang="pt-BR" sz="7200" i="1" dirty="0" smtClean="0"/>
              <a:t>nome</a:t>
            </a:r>
            <a:r>
              <a:rPr lang="pt-BR" sz="7200" dirty="0" smtClean="0"/>
              <a:t> (</a:t>
            </a:r>
            <a:r>
              <a:rPr lang="pt-BR" sz="7200" i="1" dirty="0" err="1" smtClean="0"/>
              <a:t>char</a:t>
            </a:r>
            <a:r>
              <a:rPr lang="pt-BR" sz="7200" dirty="0" smtClean="0"/>
              <a:t>[20]) e </a:t>
            </a:r>
            <a:r>
              <a:rPr lang="pt-BR" sz="7200" i="1" dirty="0" err="1" smtClean="0"/>
              <a:t>salario</a:t>
            </a:r>
            <a:r>
              <a:rPr lang="pt-BR" sz="7200" dirty="0" smtClean="0"/>
              <a:t> (</a:t>
            </a:r>
            <a:r>
              <a:rPr lang="pt-BR" sz="7200" i="1" dirty="0" err="1" smtClean="0"/>
              <a:t>float</a:t>
            </a:r>
            <a:r>
              <a:rPr lang="pt-BR" sz="7200" dirty="0" smtClean="0"/>
              <a:t>). Crie um vetor do tipo empregado (10 posições). Faça o usuário preencher tal vetor com valores em todos os campos, de todas as posições. Imprima todos os dados do empregado com menor salário.</a:t>
            </a:r>
          </a:p>
          <a:p>
            <a:pPr marL="0">
              <a:buNone/>
            </a:pPr>
            <a:endParaRPr lang="pt-B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129</Words>
  <Application>Microsoft Office PowerPoint</Application>
  <PresentationFormat>Apresentação na tela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2</cp:revision>
  <dcterms:created xsi:type="dcterms:W3CDTF">2011-11-23T14:53:02Z</dcterms:created>
  <dcterms:modified xsi:type="dcterms:W3CDTF">2011-11-23T14:59:37Z</dcterms:modified>
</cp:coreProperties>
</file>