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0000B-E0BE-492E-8866-2B731609CCF0}" type="datetimeFigureOut">
              <a:rPr lang="pt-BR" smtClean="0"/>
              <a:t>27/6/2017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CA32F-59A5-4064-8C37-F4E44C8DF601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 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r>
              <a:rPr lang="pt-BR" dirty="0" smtClean="0"/>
              <a:t>Crie a struct pessoa com os campos: nome, ano, mes, dia (representa o nascimento). Crie uma função que recebe duas pessoas e retorna -1 se a primeira for mais velha, 0 se nasceram no mesmo dia e 1 se a segunda for mais velha. Crie um vetor do tipo pessoa (10 posições) e preencha com dados do usuário. Exiba ordenado pela data de nascimento.</a:t>
            </a:r>
          </a:p>
          <a:p>
            <a:r>
              <a:rPr lang="pt-BR" dirty="0" smtClean="0"/>
              <a:t>Crie uma struct chamada equacao com os campos </a:t>
            </a:r>
            <a:r>
              <a:rPr lang="pt-BR" i="1" dirty="0" smtClean="0"/>
              <a:t>a</a:t>
            </a:r>
            <a:r>
              <a:rPr lang="pt-BR" dirty="0" smtClean="0"/>
              <a:t>, </a:t>
            </a:r>
            <a:r>
              <a:rPr lang="pt-BR" i="1" dirty="0" smtClean="0"/>
              <a:t>b</a:t>
            </a:r>
            <a:r>
              <a:rPr lang="pt-BR" dirty="0" smtClean="0"/>
              <a:t> e </a:t>
            </a:r>
            <a:r>
              <a:rPr lang="pt-BR" i="1" dirty="0" smtClean="0"/>
              <a:t>c</a:t>
            </a:r>
            <a:r>
              <a:rPr lang="pt-BR" dirty="0" smtClean="0"/>
              <a:t>, todos double. Crie duas funções denomidadas calculax1 e calculax2 , as quais recebe um parâmetro do tipo equação e retorna o valor de x1 e x2, respectivamento. Na função main, recebe os valores de uma variável do tipo equação, chame a função e exiba o resultado. Obs: Crie uma forma de verificar se função possui raízes reais.</a:t>
            </a:r>
          </a:p>
          <a:p>
            <a:r>
              <a:rPr lang="pt-BR" dirty="0" smtClean="0"/>
              <a:t>Crie a struct gasto com os campos: valor(double), responsavel(string), mes(string). Crie um vetor e preencha-o partir do seguinte menu:</a:t>
            </a:r>
          </a:p>
          <a:p>
            <a:pPr>
              <a:buNone/>
            </a:pPr>
            <a:r>
              <a:rPr lang="pt-BR" dirty="0"/>
              <a:t>	</a:t>
            </a:r>
            <a:r>
              <a:rPr lang="pt-BR" dirty="0" smtClean="0"/>
              <a:t>1)Insere despesa</a:t>
            </a:r>
          </a:p>
          <a:p>
            <a:pPr>
              <a:buNone/>
            </a:pPr>
            <a:r>
              <a:rPr lang="pt-BR" dirty="0" smtClean="0"/>
              <a:t>	2)Lista despesas</a:t>
            </a:r>
          </a:p>
          <a:p>
            <a:pPr>
              <a:buNone/>
            </a:pPr>
            <a:r>
              <a:rPr lang="pt-BR" dirty="0"/>
              <a:t>	</a:t>
            </a:r>
            <a:r>
              <a:rPr lang="pt-BR" dirty="0" smtClean="0"/>
              <a:t>3)Procura despesas de uma pessoa</a:t>
            </a:r>
          </a:p>
          <a:p>
            <a:pPr>
              <a:buNone/>
            </a:pPr>
            <a:r>
              <a:rPr lang="pt-BR" dirty="0" smtClean="0"/>
              <a:t>	4) Sair</a:t>
            </a:r>
          </a:p>
          <a:p>
            <a:endParaRPr lang="pt-B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181</Words>
  <Application>Microsoft Office PowerPoint</Application>
  <PresentationFormat>Apresentação na tela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8</cp:revision>
  <dcterms:created xsi:type="dcterms:W3CDTF">2017-06-27T17:04:35Z</dcterms:created>
  <dcterms:modified xsi:type="dcterms:W3CDTF">2017-06-28T20:06:29Z</dcterms:modified>
</cp:coreProperties>
</file>