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C4EBD-552B-412E-9336-F409BAFDC5D6}" type="datetimeFigureOut">
              <a:rPr lang="pt-BR" smtClean="0"/>
              <a:pPr/>
              <a:t>9/11/2017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Exercícios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BR" dirty="0" smtClean="0"/>
              <a:t>Crie uma função que receba um </a:t>
            </a:r>
            <a:r>
              <a:rPr lang="pt-BR" smtClean="0"/>
              <a:t>vetor </a:t>
            </a:r>
            <a:r>
              <a:rPr lang="pt-BR" smtClean="0"/>
              <a:t>de inteiros e </a:t>
            </a:r>
            <a:r>
              <a:rPr lang="pt-BR" dirty="0" smtClean="0"/>
              <a:t>ordene-o. Tal vetor deve ser preenchido com valores do usuário.</a:t>
            </a:r>
          </a:p>
          <a:p>
            <a:r>
              <a:rPr lang="pt-BR" dirty="0" smtClean="0"/>
              <a:t>Crie uma função que retorne quantas palavras existem num texto fornecido pelo usuario. </a:t>
            </a:r>
            <a:r>
              <a:rPr lang="pt-BR" dirty="0" smtClean="0"/>
              <a:t>Para isso, basta contar o número de espaços contidos no texto e somar 1.</a:t>
            </a:r>
            <a:endParaRPr lang="pt-BR" dirty="0" smtClean="0"/>
          </a:p>
          <a:p>
            <a:r>
              <a:rPr lang="pt-BR" dirty="0" smtClean="0"/>
              <a:t>Crie um programa com dois vetores, um de string outro de long. Crie um menu onde o usuário tem as opções:</a:t>
            </a:r>
          </a:p>
          <a:p>
            <a:pPr lvl="1"/>
            <a:r>
              <a:rPr lang="pt-BR" dirty="0" smtClean="0"/>
              <a:t>Informar um contato (nome e telefone)</a:t>
            </a:r>
          </a:p>
          <a:p>
            <a:pPr lvl="1"/>
            <a:r>
              <a:rPr lang="pt-BR" dirty="0" smtClean="0"/>
              <a:t>Exibir os contados existentes</a:t>
            </a:r>
          </a:p>
          <a:p>
            <a:pPr lvl="1"/>
            <a:r>
              <a:rPr lang="pt-BR" dirty="0" smtClean="0"/>
              <a:t>Sair</a:t>
            </a:r>
          </a:p>
          <a:p>
            <a:pPr>
              <a:buNone/>
            </a:pPr>
            <a:r>
              <a:rPr lang="pt-BR" dirty="0" smtClean="0"/>
              <a:t>	Os nomes devem ir para o primeiro vetor e o telefone do contato para o segundo vetor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90</Words>
  <Application>Microsoft Office PowerPoint</Application>
  <PresentationFormat>Apresentação na tela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Exercícios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9</cp:revision>
  <dcterms:created xsi:type="dcterms:W3CDTF">2011-05-17T20:08:41Z</dcterms:created>
  <dcterms:modified xsi:type="dcterms:W3CDTF">2017-11-09T10:09:46Z</dcterms:modified>
</cp:coreProperties>
</file>