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9144000" cy="6858000" type="screen4x3"/>
  <p:notesSz cx="7559675" cy="106918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/>
          <p:cNvSpPr/>
          <p:nvPr/>
        </p:nvSpPr>
        <p:spPr>
          <a:xfrm>
            <a:off x="3124080" y="6356520"/>
            <a:ext cx="2894400" cy="363960"/>
          </a:xfrm>
          <a:prstGeom prst="rect">
            <a:avLst/>
          </a:prstGeom>
        </p:spPr>
      </p:sp>
      <p:sp>
        <p:nvSpPr>
          <p:cNvPr id="4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pt-BR"/>
              <a:t>Clique para editar o formato do texto do título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pt-BR"/>
              <a:t>Clique para editar o formato do texto da estrutura de tópicos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pt-BR"/>
              <a:t>2º Nível da estrutura de tópicos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pt-BR"/>
              <a:t>3º Nível da estrutura de tópicos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pt-BR"/>
              <a:t>4º Nível da estrutura de tópicos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pt-BR"/>
              <a:t>5º Nível da estrutura de tópicos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pt-BR"/>
              <a:t>6º Nível da estrutura de tópicos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pt-BR"/>
              <a:t>7º Nível da estrutura de tópicos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pt-BR"/>
              <a:t>8º Nível da estrutura de tópicos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pt-BR"/>
              <a:t>9º Nível da estrutura de tópicos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0" y="0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&gt;&gt;&gt; Crie </a:t>
            </a:r>
            <a:r>
              <a:rPr lang="pt-BR" sz="2400" dirty="0"/>
              <a:t>um programa que possua uma </a:t>
            </a:r>
            <a:r>
              <a:rPr lang="pt-BR" sz="2400" i="1" dirty="0"/>
              <a:t>struct</a:t>
            </a:r>
            <a:r>
              <a:rPr lang="pt-BR" sz="2400" dirty="0"/>
              <a:t> de nome </a:t>
            </a:r>
            <a:r>
              <a:rPr lang="pt-BR" sz="2400" i="1" dirty="0"/>
              <a:t>empregado</a:t>
            </a:r>
            <a:r>
              <a:rPr lang="pt-BR" sz="2400" dirty="0"/>
              <a:t>, com os campos </a:t>
            </a:r>
            <a:r>
              <a:rPr lang="pt-BR" sz="2400" i="1" dirty="0"/>
              <a:t>nome</a:t>
            </a:r>
            <a:r>
              <a:rPr lang="pt-BR" sz="2400" dirty="0"/>
              <a:t> </a:t>
            </a:r>
            <a:r>
              <a:rPr lang="pt-BR" sz="2400" dirty="0" smtClean="0"/>
              <a:t>(</a:t>
            </a:r>
            <a:r>
              <a:rPr lang="pt-BR" sz="2400" i="1" dirty="0" smtClean="0"/>
              <a:t>string</a:t>
            </a:r>
            <a:r>
              <a:rPr lang="pt-BR" sz="2400" dirty="0" smtClean="0"/>
              <a:t>) </a:t>
            </a:r>
            <a:r>
              <a:rPr lang="pt-BR" sz="2400" dirty="0"/>
              <a:t>e </a:t>
            </a:r>
            <a:r>
              <a:rPr lang="pt-BR" sz="2400" i="1" dirty="0"/>
              <a:t>salario</a:t>
            </a:r>
            <a:r>
              <a:rPr lang="pt-BR" sz="2400" dirty="0"/>
              <a:t> (</a:t>
            </a:r>
            <a:r>
              <a:rPr lang="pt-BR" sz="2400" i="1" dirty="0"/>
              <a:t>float</a:t>
            </a:r>
            <a:r>
              <a:rPr lang="pt-BR" sz="2400" dirty="0"/>
              <a:t>). Crie um vetor do tipo empregado (10 posições). Faça o usuário preencher tal vetor com valores em todos os campos, de todas as posições. Imprima todos os dados </a:t>
            </a:r>
            <a:r>
              <a:rPr lang="pt-BR" sz="2400" dirty="0" smtClean="0"/>
              <a:t>dos empregados </a:t>
            </a:r>
            <a:r>
              <a:rPr lang="pt-BR" sz="2400" dirty="0"/>
              <a:t>com </a:t>
            </a:r>
            <a:r>
              <a:rPr lang="pt-BR" sz="2400" dirty="0" smtClean="0"/>
              <a:t>menor e maior salários.</a:t>
            </a:r>
          </a:p>
          <a:p>
            <a:endParaRPr lang="pt-BR" sz="2400" dirty="0"/>
          </a:p>
          <a:p>
            <a:r>
              <a:rPr lang="pt-BR" sz="2400" dirty="0" smtClean="0"/>
              <a:t>&gt;&gt;&gt; Crie uma struct chamada produto, com os campos: nome </a:t>
            </a:r>
            <a:r>
              <a:rPr lang="pt-BR" sz="2400" dirty="0" smtClean="0"/>
              <a:t>(string), </a:t>
            </a:r>
            <a:r>
              <a:rPr lang="pt-BR" sz="2400" dirty="0" smtClean="0"/>
              <a:t>preço (double) e estoque (int). Na função </a:t>
            </a:r>
            <a:r>
              <a:rPr lang="pt-BR" sz="2400" dirty="0" err="1" smtClean="0"/>
              <a:t>main</a:t>
            </a:r>
            <a:r>
              <a:rPr lang="pt-BR" sz="2400" dirty="0" smtClean="0"/>
              <a:t>, crie um vetor de produtos. Crie também um menu com as seguintes opções:</a:t>
            </a:r>
            <a:endParaRPr lang="pt-BR" sz="2400" dirty="0"/>
          </a:p>
          <a:p>
            <a:pPr lvl="2"/>
            <a:r>
              <a:rPr lang="pt-BR" sz="2400" dirty="0" smtClean="0"/>
              <a:t>Digite</a:t>
            </a:r>
          </a:p>
          <a:p>
            <a:pPr lvl="2"/>
            <a:r>
              <a:rPr lang="pt-BR" sz="2400" dirty="0" smtClean="0"/>
              <a:t>1-Cadastrar um produto</a:t>
            </a:r>
          </a:p>
          <a:p>
            <a:pPr lvl="2"/>
            <a:r>
              <a:rPr lang="pt-BR" sz="2400" dirty="0" smtClean="0"/>
              <a:t>2-Imprimir os produtos ordenados pelo nome</a:t>
            </a:r>
          </a:p>
          <a:p>
            <a:pPr lvl="2"/>
            <a:r>
              <a:rPr lang="pt-BR" sz="2400" dirty="0" smtClean="0"/>
              <a:t>3-Exibir informações de um produto a partir de seu nome.</a:t>
            </a:r>
          </a:p>
          <a:p>
            <a:pPr lvl="2"/>
            <a:r>
              <a:rPr lang="pt-BR" sz="2400" dirty="0" smtClean="0"/>
              <a:t>4-Sair</a:t>
            </a:r>
            <a:endParaRPr lang="pt-BR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129</Words>
  <Application>Microsoft Office PowerPoint</Application>
  <PresentationFormat>Apresentação na tela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rone</cp:lastModifiedBy>
  <cp:revision>9</cp:revision>
  <dcterms:modified xsi:type="dcterms:W3CDTF">2017-11-23T12:19:37Z</dcterms:modified>
</cp:coreProperties>
</file>