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05/03/2013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05/03/2013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05/03/2013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05/03/2013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05/03/2013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05/03/2013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05/03/2013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05/03/2013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05/03/2013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05/03/2013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05/03/2013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05/03/2013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t-BR" sz="1800" dirty="0" smtClean="0"/>
              <a:t>Seja a </a:t>
            </a:r>
            <a:r>
              <a:rPr lang="pt-BR" sz="1800" dirty="0" smtClean="0"/>
              <a:t>uma </a:t>
            </a:r>
            <a:r>
              <a:rPr lang="pt-BR" sz="1800" dirty="0" smtClean="0"/>
              <a:t>pilha, utilizando uma lista </a:t>
            </a:r>
            <a:r>
              <a:rPr lang="pt-BR" sz="1800" dirty="0" smtClean="0"/>
              <a:t>encadeada. A </a:t>
            </a:r>
            <a:r>
              <a:rPr lang="pt-BR" sz="1800" dirty="0" smtClean="0"/>
              <a:t>seguinte função </a:t>
            </a:r>
            <a:r>
              <a:rPr lang="pt-BR" sz="1800" i="1" dirty="0" err="1" smtClean="0"/>
              <a:t>main</a:t>
            </a:r>
            <a:r>
              <a:rPr lang="pt-BR" sz="1800" dirty="0" smtClean="0"/>
              <a:t> foi </a:t>
            </a:r>
            <a:r>
              <a:rPr lang="pt-BR" sz="1800" dirty="0" smtClean="0"/>
              <a:t>implementada. </a:t>
            </a:r>
            <a:r>
              <a:rPr lang="pt-BR" sz="1800" dirty="0" smtClean="0"/>
              <a:t>Implemente as funções empilha, desempilha e imprime para que a função </a:t>
            </a:r>
            <a:r>
              <a:rPr lang="pt-BR" sz="1800" i="1" dirty="0" err="1" smtClean="0"/>
              <a:t>main</a:t>
            </a:r>
            <a:r>
              <a:rPr lang="pt-BR" sz="1800" dirty="0" smtClean="0"/>
              <a:t> funcione corretamente.</a:t>
            </a:r>
          </a:p>
          <a:p>
            <a:pPr>
              <a:buNone/>
            </a:pPr>
            <a:r>
              <a:rPr lang="it-IT" sz="1800" dirty="0" smtClean="0"/>
              <a:t>int </a:t>
            </a:r>
            <a:r>
              <a:rPr lang="it-IT" sz="1800" dirty="0" smtClean="0"/>
              <a:t>main(){</a:t>
            </a:r>
            <a:endParaRPr lang="pt-BR" sz="1800" dirty="0" smtClean="0"/>
          </a:p>
          <a:p>
            <a:pPr>
              <a:buNone/>
            </a:pPr>
            <a:r>
              <a:rPr lang="it-IT" sz="1800" dirty="0" smtClean="0"/>
              <a:t>    documento </a:t>
            </a:r>
            <a:r>
              <a:rPr lang="it-IT" sz="1800" dirty="0" smtClean="0"/>
              <a:t>c, *</a:t>
            </a:r>
            <a:r>
              <a:rPr lang="it-IT" sz="1800" dirty="0" smtClean="0"/>
              <a:t>lst;</a:t>
            </a:r>
            <a:endParaRPr lang="pt-BR" sz="1800" dirty="0" smtClean="0"/>
          </a:p>
          <a:p>
            <a:pPr>
              <a:buNone/>
            </a:pPr>
            <a:r>
              <a:rPr lang="it-IT" sz="1800" dirty="0" smtClean="0"/>
              <a:t>    c.seg = NULL;</a:t>
            </a:r>
            <a:endParaRPr lang="pt-BR" sz="1800" dirty="0" smtClean="0"/>
          </a:p>
          <a:p>
            <a:pPr>
              <a:buNone/>
            </a:pPr>
            <a:r>
              <a:rPr lang="it-IT" sz="1800" dirty="0" smtClean="0"/>
              <a:t>    </a:t>
            </a:r>
            <a:r>
              <a:rPr lang="pt-BR" sz="1800" dirty="0" err="1" smtClean="0"/>
              <a:t>lst</a:t>
            </a:r>
            <a:r>
              <a:rPr lang="pt-BR" sz="1800" dirty="0" smtClean="0"/>
              <a:t> = &amp;c;</a:t>
            </a:r>
          </a:p>
          <a:p>
            <a:pPr>
              <a:buNone/>
            </a:pPr>
            <a:r>
              <a:rPr lang="pt-BR" sz="1800" dirty="0" smtClean="0"/>
              <a:t>    </a:t>
            </a:r>
            <a:r>
              <a:rPr lang="pt-BR" sz="1800" dirty="0" err="1" smtClean="0"/>
              <a:t>char</a:t>
            </a:r>
            <a:r>
              <a:rPr lang="pt-BR" sz="1800" dirty="0" smtClean="0"/>
              <a:t> tipo[20], setor[10],</a:t>
            </a:r>
            <a:r>
              <a:rPr lang="pt-BR" sz="1800" dirty="0" err="1" smtClean="0"/>
              <a:t>op</a:t>
            </a:r>
            <a:r>
              <a:rPr lang="pt-BR" sz="1800" dirty="0" smtClean="0"/>
              <a:t>;</a:t>
            </a:r>
            <a:endParaRPr lang="pt-BR" sz="1800" dirty="0" smtClean="0"/>
          </a:p>
          <a:p>
            <a:pPr>
              <a:buNone/>
            </a:pPr>
            <a:r>
              <a:rPr lang="pt-BR" sz="1800" dirty="0" smtClean="0"/>
              <a:t>    </a:t>
            </a:r>
            <a:r>
              <a:rPr lang="en-US" sz="1800" dirty="0" err="1" smtClean="0"/>
              <a:t>int</a:t>
            </a:r>
            <a:r>
              <a:rPr lang="en-US" sz="1800" dirty="0" smtClean="0"/>
              <a:t> </a:t>
            </a:r>
            <a:r>
              <a:rPr lang="en-US" sz="1800" dirty="0" err="1" smtClean="0"/>
              <a:t>ano</a:t>
            </a:r>
            <a:r>
              <a:rPr lang="en-US" sz="1800" dirty="0" smtClean="0"/>
              <a:t>;</a:t>
            </a:r>
            <a:endParaRPr lang="pt-BR" sz="1800" dirty="0" smtClean="0"/>
          </a:p>
          <a:p>
            <a:pPr>
              <a:buNone/>
            </a:pPr>
            <a:r>
              <a:rPr lang="en-US" sz="1800" dirty="0" smtClean="0"/>
              <a:t>    while(1){</a:t>
            </a:r>
            <a:endParaRPr lang="pt-BR" sz="1800" dirty="0" smtClean="0"/>
          </a:p>
          <a:p>
            <a:pPr>
              <a:buNone/>
            </a:pPr>
            <a:r>
              <a:rPr lang="pt-BR" sz="1800" dirty="0" smtClean="0"/>
              <a:t>         cout </a:t>
            </a:r>
            <a:r>
              <a:rPr lang="pt-BR" sz="1800" dirty="0" smtClean="0"/>
              <a:t>&lt;&lt; "\</a:t>
            </a:r>
            <a:r>
              <a:rPr lang="pt-BR" sz="1800" dirty="0" err="1" smtClean="0"/>
              <a:t>nTipo</a:t>
            </a:r>
            <a:r>
              <a:rPr lang="pt-BR" sz="1800" dirty="0" smtClean="0"/>
              <a:t>:";</a:t>
            </a:r>
          </a:p>
          <a:p>
            <a:pPr>
              <a:buNone/>
            </a:pPr>
            <a:r>
              <a:rPr lang="pt-BR" sz="1800" dirty="0" smtClean="0"/>
              <a:t>         </a:t>
            </a:r>
            <a:r>
              <a:rPr lang="pt-BR" sz="1800" dirty="0" err="1" smtClean="0"/>
              <a:t>cin</a:t>
            </a:r>
            <a:r>
              <a:rPr lang="pt-BR" sz="1800" dirty="0" smtClean="0"/>
              <a:t> &gt;&gt; tipo;</a:t>
            </a:r>
          </a:p>
          <a:p>
            <a:pPr>
              <a:buNone/>
            </a:pPr>
            <a:r>
              <a:rPr lang="pt-BR" sz="1800" dirty="0" smtClean="0"/>
              <a:t>         cout &lt;&lt; "\</a:t>
            </a:r>
            <a:r>
              <a:rPr lang="pt-BR" sz="1800" dirty="0" err="1" smtClean="0"/>
              <a:t>nSetor</a:t>
            </a:r>
            <a:r>
              <a:rPr lang="pt-BR" sz="1800" dirty="0" smtClean="0"/>
              <a:t>:";</a:t>
            </a:r>
          </a:p>
          <a:p>
            <a:pPr>
              <a:buNone/>
            </a:pPr>
            <a:r>
              <a:rPr lang="pt-BR" sz="1800" dirty="0" smtClean="0"/>
              <a:t>         </a:t>
            </a:r>
            <a:r>
              <a:rPr lang="pt-BR" sz="1800" dirty="0" err="1" smtClean="0"/>
              <a:t>cin</a:t>
            </a:r>
            <a:r>
              <a:rPr lang="pt-BR" sz="1800" dirty="0" smtClean="0"/>
              <a:t> &gt;&gt; setor;</a:t>
            </a:r>
          </a:p>
          <a:p>
            <a:pPr>
              <a:buNone/>
            </a:pPr>
            <a:r>
              <a:rPr lang="pt-BR" sz="1800" dirty="0" smtClean="0"/>
              <a:t>         cout &lt;&lt; "\</a:t>
            </a:r>
            <a:r>
              <a:rPr lang="pt-BR" sz="1800" dirty="0" err="1" smtClean="0"/>
              <a:t>nAno</a:t>
            </a:r>
            <a:r>
              <a:rPr lang="pt-BR" sz="1800" dirty="0" smtClean="0"/>
              <a:t>:";</a:t>
            </a:r>
          </a:p>
          <a:p>
            <a:pPr>
              <a:buNone/>
            </a:pPr>
            <a:r>
              <a:rPr lang="pt-BR" sz="1800" dirty="0" smtClean="0"/>
              <a:t>         </a:t>
            </a:r>
            <a:r>
              <a:rPr lang="pt-BR" sz="1800" dirty="0" err="1" smtClean="0"/>
              <a:t>cin</a:t>
            </a:r>
            <a:r>
              <a:rPr lang="pt-BR" sz="1800" dirty="0" smtClean="0"/>
              <a:t> &gt;&gt; ano;</a:t>
            </a:r>
          </a:p>
          <a:p>
            <a:pPr>
              <a:buNone/>
            </a:pPr>
            <a:r>
              <a:rPr lang="pt-BR" sz="1800" dirty="0" smtClean="0"/>
              <a:t>         </a:t>
            </a:r>
            <a:r>
              <a:rPr lang="pt-BR" sz="1800" b="1" dirty="0" smtClean="0"/>
              <a:t>empilha(tipo, setor, ano, </a:t>
            </a:r>
            <a:r>
              <a:rPr lang="pt-BR" sz="1800" b="1" dirty="0" err="1" smtClean="0"/>
              <a:t>lst</a:t>
            </a:r>
            <a:r>
              <a:rPr lang="pt-BR" sz="1800" b="1" dirty="0" smtClean="0"/>
              <a:t>);</a:t>
            </a:r>
            <a:endParaRPr lang="pt-BR" sz="1800" dirty="0" smtClean="0"/>
          </a:p>
          <a:p>
            <a:pPr>
              <a:buNone/>
            </a:pPr>
            <a:r>
              <a:rPr lang="pt-BR" sz="1800" dirty="0" smtClean="0"/>
              <a:t>         </a:t>
            </a:r>
            <a:r>
              <a:rPr lang="en-US" sz="1800" dirty="0" err="1" smtClean="0"/>
              <a:t>cout</a:t>
            </a:r>
            <a:r>
              <a:rPr lang="en-US" sz="1800" dirty="0" smtClean="0"/>
              <a:t> &lt;&lt; "</a:t>
            </a:r>
            <a:r>
              <a:rPr lang="en-US" sz="1800" dirty="0" err="1" smtClean="0"/>
              <a:t>Continuar</a:t>
            </a:r>
            <a:r>
              <a:rPr lang="en-US" sz="1800" dirty="0" smtClean="0"/>
              <a:t> (s/n)?";</a:t>
            </a:r>
            <a:endParaRPr lang="pt-BR" sz="1800" dirty="0" smtClean="0"/>
          </a:p>
          <a:p>
            <a:pPr>
              <a:buNone/>
            </a:pPr>
            <a:r>
              <a:rPr lang="en-US" sz="1800" dirty="0" smtClean="0"/>
              <a:t>         </a:t>
            </a:r>
            <a:r>
              <a:rPr lang="en-US" sz="1800" dirty="0" err="1" smtClean="0"/>
              <a:t>cin</a:t>
            </a:r>
            <a:r>
              <a:rPr lang="en-US" sz="1800" dirty="0" smtClean="0"/>
              <a:t> &gt;&gt; op;</a:t>
            </a:r>
            <a:endParaRPr lang="pt-BR" sz="1800" dirty="0" smtClean="0"/>
          </a:p>
          <a:p>
            <a:pPr>
              <a:buNone/>
            </a:pPr>
            <a:r>
              <a:rPr lang="en-US" sz="1800" dirty="0" smtClean="0"/>
              <a:t>         if (op != 's') break;</a:t>
            </a:r>
            <a:endParaRPr lang="pt-BR" sz="1800" dirty="0" smtClean="0"/>
          </a:p>
          <a:p>
            <a:pPr>
              <a:buNone/>
            </a:pPr>
            <a:r>
              <a:rPr lang="en-US" sz="1800" dirty="0" smtClean="0"/>
              <a:t>    }</a:t>
            </a:r>
            <a:endParaRPr lang="pt-BR" sz="1800" dirty="0" smtClean="0"/>
          </a:p>
          <a:p>
            <a:pPr>
              <a:buNone/>
            </a:pPr>
            <a:r>
              <a:rPr lang="en-US" sz="1800" dirty="0" smtClean="0"/>
              <a:t> </a:t>
            </a:r>
            <a:endParaRPr lang="pt-BR" sz="1800" dirty="0" smtClean="0"/>
          </a:p>
        </p:txBody>
      </p:sp>
      <p:sp>
        <p:nvSpPr>
          <p:cNvPr id="4" name="CaixaDeTexto 3"/>
          <p:cNvSpPr txBox="1"/>
          <p:nvPr/>
        </p:nvSpPr>
        <p:spPr>
          <a:xfrm>
            <a:off x="6444208" y="692696"/>
            <a:ext cx="20162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err="1" smtClean="0"/>
              <a:t>struct</a:t>
            </a:r>
            <a:r>
              <a:rPr lang="pt-BR" dirty="0" smtClean="0"/>
              <a:t> documento{</a:t>
            </a:r>
          </a:p>
          <a:p>
            <a:r>
              <a:rPr lang="pt-BR" dirty="0" smtClean="0"/>
              <a:t>    </a:t>
            </a:r>
            <a:r>
              <a:rPr lang="pt-BR" dirty="0" err="1" smtClean="0"/>
              <a:t>char</a:t>
            </a:r>
            <a:r>
              <a:rPr lang="pt-BR" dirty="0" smtClean="0"/>
              <a:t> tipo[20];     </a:t>
            </a:r>
          </a:p>
          <a:p>
            <a:r>
              <a:rPr lang="pt-BR" dirty="0" smtClean="0"/>
              <a:t>    </a:t>
            </a:r>
            <a:r>
              <a:rPr lang="pt-BR" dirty="0" err="1" smtClean="0"/>
              <a:t>char</a:t>
            </a:r>
            <a:r>
              <a:rPr lang="pt-BR" dirty="0" smtClean="0"/>
              <a:t> setor[10];</a:t>
            </a:r>
          </a:p>
          <a:p>
            <a:r>
              <a:rPr lang="pt-BR" dirty="0" smtClean="0"/>
              <a:t>    </a:t>
            </a:r>
            <a:r>
              <a:rPr lang="pt-BR" dirty="0" err="1" smtClean="0"/>
              <a:t>int</a:t>
            </a:r>
            <a:r>
              <a:rPr lang="pt-BR" dirty="0" smtClean="0"/>
              <a:t> ano;</a:t>
            </a:r>
          </a:p>
          <a:p>
            <a:r>
              <a:rPr lang="pt-BR" dirty="0" smtClean="0"/>
              <a:t>    documento *</a:t>
            </a:r>
            <a:r>
              <a:rPr lang="pt-BR" dirty="0" err="1" smtClean="0"/>
              <a:t>seg</a:t>
            </a:r>
            <a:r>
              <a:rPr lang="pt-BR" dirty="0" smtClean="0"/>
              <a:t>;</a:t>
            </a:r>
          </a:p>
          <a:p>
            <a:r>
              <a:rPr lang="pt-BR" dirty="0" smtClean="0"/>
              <a:t>};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779912" y="4073004"/>
            <a:ext cx="4824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 smtClean="0"/>
              <a:t> do{</a:t>
            </a:r>
            <a:endParaRPr lang="pt-BR" dirty="0" smtClean="0"/>
          </a:p>
          <a:p>
            <a:pPr>
              <a:buNone/>
            </a:pPr>
            <a:r>
              <a:rPr lang="en-US" dirty="0" smtClean="0"/>
              <a:t>        </a:t>
            </a:r>
            <a:r>
              <a:rPr lang="en-US" b="1" dirty="0" err="1" smtClean="0"/>
              <a:t>imprime</a:t>
            </a:r>
            <a:r>
              <a:rPr lang="en-US" b="1" dirty="0" smtClean="0"/>
              <a:t>(</a:t>
            </a:r>
            <a:r>
              <a:rPr lang="en-US" b="1" dirty="0" err="1" smtClean="0"/>
              <a:t>lst</a:t>
            </a:r>
            <a:r>
              <a:rPr lang="en-US" b="1" dirty="0" smtClean="0"/>
              <a:t>)</a:t>
            </a:r>
            <a:r>
              <a:rPr lang="en-US" dirty="0" smtClean="0"/>
              <a:t>;</a:t>
            </a:r>
            <a:endParaRPr lang="pt-BR" dirty="0" smtClean="0"/>
          </a:p>
          <a:p>
            <a:pPr>
              <a:buNone/>
            </a:pPr>
            <a:r>
              <a:rPr lang="en-US" dirty="0" smtClean="0"/>
              <a:t>        </a:t>
            </a:r>
            <a:r>
              <a:rPr lang="pt-BR" dirty="0" smtClean="0"/>
              <a:t>cout &lt;&lt; "\n\</a:t>
            </a:r>
            <a:r>
              <a:rPr lang="pt-BR" dirty="0" err="1" smtClean="0"/>
              <a:t>nDeseja</a:t>
            </a:r>
            <a:r>
              <a:rPr lang="pt-BR" dirty="0" smtClean="0"/>
              <a:t> desempilhar(s/n)?";</a:t>
            </a:r>
          </a:p>
          <a:p>
            <a:pPr>
              <a:buNone/>
            </a:pPr>
            <a:r>
              <a:rPr lang="pt-BR" dirty="0" smtClean="0"/>
              <a:t>        </a:t>
            </a:r>
            <a:r>
              <a:rPr lang="en-US" dirty="0" err="1" smtClean="0"/>
              <a:t>cin</a:t>
            </a:r>
            <a:r>
              <a:rPr lang="en-US" dirty="0" smtClean="0"/>
              <a:t> &gt;&gt; op;</a:t>
            </a:r>
            <a:endParaRPr lang="pt-BR" dirty="0" smtClean="0"/>
          </a:p>
          <a:p>
            <a:pPr>
              <a:buNone/>
            </a:pPr>
            <a:r>
              <a:rPr lang="en-US" dirty="0" smtClean="0"/>
              <a:t>        if (op == 's') </a:t>
            </a:r>
            <a:r>
              <a:rPr lang="en-US" b="1" dirty="0" err="1" smtClean="0"/>
              <a:t>desempilha</a:t>
            </a:r>
            <a:r>
              <a:rPr lang="en-US" b="1" dirty="0" smtClean="0"/>
              <a:t>(</a:t>
            </a:r>
            <a:r>
              <a:rPr lang="en-US" b="1" dirty="0" err="1" smtClean="0"/>
              <a:t>lst</a:t>
            </a:r>
            <a:r>
              <a:rPr lang="en-US" b="1" dirty="0" smtClean="0"/>
              <a:t>)</a:t>
            </a:r>
            <a:r>
              <a:rPr lang="en-US" dirty="0" smtClean="0"/>
              <a:t>;</a:t>
            </a:r>
            <a:endParaRPr lang="pt-BR" dirty="0" smtClean="0"/>
          </a:p>
          <a:p>
            <a:pPr>
              <a:buNone/>
            </a:pPr>
            <a:r>
              <a:rPr lang="en-US" dirty="0" smtClean="0"/>
              <a:t>        else break;</a:t>
            </a:r>
            <a:endParaRPr lang="pt-BR" dirty="0" smtClean="0"/>
          </a:p>
          <a:p>
            <a:pPr>
              <a:buNone/>
            </a:pPr>
            <a:r>
              <a:rPr lang="en-US" dirty="0" smtClean="0"/>
              <a:t>    }while(1);</a:t>
            </a:r>
            <a:endParaRPr lang="pt-BR" dirty="0" smtClean="0"/>
          </a:p>
          <a:p>
            <a:pPr>
              <a:buNone/>
            </a:pPr>
            <a:r>
              <a:rPr lang="en-US" dirty="0" smtClean="0"/>
              <a:t>}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</Words>
  <Application>Microsoft Office PowerPoint</Application>
  <PresentationFormat>Apresentação na tela (4:3)</PresentationFormat>
  <Paragraphs>34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3" baseType="lpstr">
      <vt:lpstr>Tema do Office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2</cp:revision>
  <dcterms:created xsi:type="dcterms:W3CDTF">2013-03-05T22:10:49Z</dcterms:created>
  <dcterms:modified xsi:type="dcterms:W3CDTF">2013-03-05T23:16:41Z</dcterms:modified>
</cp:coreProperties>
</file>