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26/04/2012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Exercício</a:t>
            </a:r>
            <a:endParaRPr lang="en-US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pt-BR" smtClean="0"/>
              <a:t>    Programa </a:t>
            </a:r>
            <a:r>
              <a:rPr lang="pt-BR" dirty="0" smtClean="0"/>
              <a:t>a seguir armazena os dados dos carros de uma agência em uma lista encadeada SEM CABEÇA. Complete tal programa implementando as funções </a:t>
            </a:r>
            <a:r>
              <a:rPr lang="pt-BR" i="1" dirty="0" smtClean="0"/>
              <a:t>insere</a:t>
            </a:r>
            <a:r>
              <a:rPr lang="pt-BR" dirty="0" smtClean="0"/>
              <a:t>, </a:t>
            </a:r>
            <a:r>
              <a:rPr lang="pt-BR" i="1" dirty="0" err="1" smtClean="0"/>
              <a:t>buscaeremove</a:t>
            </a:r>
            <a:r>
              <a:rPr lang="pt-BR" i="1" dirty="0" smtClean="0"/>
              <a:t> </a:t>
            </a:r>
            <a:r>
              <a:rPr lang="pt-BR" dirty="0" smtClean="0"/>
              <a:t>e </a:t>
            </a:r>
            <a:r>
              <a:rPr lang="pt-BR" i="1" dirty="0" smtClean="0"/>
              <a:t>imprime</a:t>
            </a:r>
            <a:r>
              <a:rPr lang="pt-BR" dirty="0" smtClean="0"/>
              <a:t>. Crie tais funções de acordo com suas chamadas na função </a:t>
            </a:r>
            <a:r>
              <a:rPr lang="pt-BR" i="1" dirty="0" err="1" smtClean="0"/>
              <a:t>main</a:t>
            </a:r>
            <a:r>
              <a:rPr lang="pt-BR" dirty="0" smtClean="0"/>
              <a:t> (que já foi implementada). Utilize a estrutura de dados já criada.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0" y="0"/>
            <a:ext cx="4716016" cy="6858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dirty="0" smtClean="0"/>
              <a:t>using namespace std;</a:t>
            </a:r>
            <a:endParaRPr lang="pt-BR" sz="2000" dirty="0" smtClean="0"/>
          </a:p>
          <a:p>
            <a:pPr>
              <a:buNone/>
            </a:pPr>
            <a:r>
              <a:rPr lang="en-US" sz="2000" dirty="0" err="1" smtClean="0"/>
              <a:t>struct</a:t>
            </a:r>
            <a:r>
              <a:rPr lang="en-US" sz="2000" dirty="0" smtClean="0"/>
              <a:t> </a:t>
            </a:r>
            <a:r>
              <a:rPr lang="en-US" sz="2000" dirty="0" err="1" smtClean="0"/>
              <a:t>carro</a:t>
            </a:r>
            <a:r>
              <a:rPr lang="en-US" sz="2000" dirty="0" smtClean="0"/>
              <a:t>{</a:t>
            </a:r>
            <a:endParaRPr lang="pt-BR" sz="2000" dirty="0" smtClean="0"/>
          </a:p>
          <a:p>
            <a:pPr>
              <a:buNone/>
            </a:pPr>
            <a:r>
              <a:rPr lang="en-US" sz="2000" dirty="0" smtClean="0"/>
              <a:t>    </a:t>
            </a:r>
            <a:r>
              <a:rPr lang="pt-BR" sz="2000" dirty="0" err="1" smtClean="0"/>
              <a:t>char</a:t>
            </a:r>
            <a:r>
              <a:rPr lang="pt-BR" sz="2000" dirty="0" smtClean="0"/>
              <a:t> placa[8</a:t>
            </a:r>
            <a:r>
              <a:rPr lang="pt-BR" sz="2000" dirty="0" smtClean="0"/>
              <a:t>], modelo[20</a:t>
            </a:r>
            <a:r>
              <a:rPr lang="pt-BR" sz="2000" dirty="0" smtClean="0"/>
              <a:t>];</a:t>
            </a:r>
          </a:p>
          <a:p>
            <a:pPr>
              <a:buNone/>
            </a:pPr>
            <a:r>
              <a:rPr lang="pt-BR" sz="2000" dirty="0" smtClean="0"/>
              <a:t>    </a:t>
            </a:r>
            <a:r>
              <a:rPr lang="pt-BR" sz="2000" dirty="0" err="1" smtClean="0"/>
              <a:t>int</a:t>
            </a:r>
            <a:r>
              <a:rPr lang="pt-BR" sz="2000" dirty="0" smtClean="0"/>
              <a:t> ano;</a:t>
            </a:r>
          </a:p>
          <a:p>
            <a:pPr>
              <a:buNone/>
            </a:pPr>
            <a:r>
              <a:rPr lang="pt-BR" sz="2000" dirty="0" smtClean="0"/>
              <a:t>    carro *</a:t>
            </a:r>
            <a:r>
              <a:rPr lang="pt-BR" sz="2000" dirty="0" err="1" smtClean="0"/>
              <a:t>seg</a:t>
            </a:r>
            <a:r>
              <a:rPr lang="pt-BR" sz="2000" dirty="0" smtClean="0"/>
              <a:t>;</a:t>
            </a:r>
          </a:p>
          <a:p>
            <a:pPr>
              <a:buNone/>
            </a:pPr>
            <a:r>
              <a:rPr lang="pt-BR" sz="2000" dirty="0" smtClean="0"/>
              <a:t>};</a:t>
            </a:r>
            <a:endParaRPr lang="en-US" sz="2000" dirty="0" smtClean="0"/>
          </a:p>
          <a:p>
            <a:pPr>
              <a:buNone/>
            </a:pPr>
            <a:r>
              <a:rPr lang="en-US" sz="2000" dirty="0" err="1" smtClean="0"/>
              <a:t>int</a:t>
            </a:r>
            <a:r>
              <a:rPr lang="en-US" sz="2000" dirty="0" smtClean="0"/>
              <a:t> </a:t>
            </a:r>
            <a:r>
              <a:rPr lang="en-US" sz="2000" dirty="0" smtClean="0"/>
              <a:t>main(){</a:t>
            </a:r>
            <a:endParaRPr lang="pt-BR" sz="2000" dirty="0" smtClean="0"/>
          </a:p>
          <a:p>
            <a:pPr>
              <a:buNone/>
            </a:pPr>
            <a:r>
              <a:rPr lang="en-US" sz="2000" dirty="0" smtClean="0"/>
              <a:t>    </a:t>
            </a:r>
            <a:r>
              <a:rPr lang="en-US" sz="2000" dirty="0" err="1" smtClean="0"/>
              <a:t>carro</a:t>
            </a:r>
            <a:r>
              <a:rPr lang="en-US" sz="2000" dirty="0" smtClean="0"/>
              <a:t> *</a:t>
            </a:r>
            <a:r>
              <a:rPr lang="en-US" sz="2000" dirty="0" err="1" smtClean="0"/>
              <a:t>lst</a:t>
            </a:r>
            <a:r>
              <a:rPr lang="en-US" sz="2000" dirty="0" smtClean="0"/>
              <a:t> = NULL;</a:t>
            </a:r>
            <a:endParaRPr lang="pt-BR" sz="2000" dirty="0" smtClean="0"/>
          </a:p>
          <a:p>
            <a:pPr>
              <a:buNone/>
            </a:pPr>
            <a:r>
              <a:rPr lang="en-US" sz="2000" dirty="0" smtClean="0"/>
              <a:t>    </a:t>
            </a:r>
            <a:r>
              <a:rPr lang="pt-BR" sz="2000" dirty="0" err="1" smtClean="0"/>
              <a:t>while</a:t>
            </a:r>
            <a:r>
              <a:rPr lang="pt-BR" sz="2000" dirty="0" smtClean="0"/>
              <a:t>(1){</a:t>
            </a:r>
          </a:p>
          <a:p>
            <a:pPr>
              <a:buNone/>
            </a:pPr>
            <a:r>
              <a:rPr lang="pt-BR" sz="2000" dirty="0" smtClean="0"/>
              <a:t>        cout &lt;&lt; "\</a:t>
            </a:r>
            <a:r>
              <a:rPr lang="pt-BR" sz="2000" dirty="0" err="1" smtClean="0"/>
              <a:t>n1</a:t>
            </a:r>
            <a:r>
              <a:rPr lang="pt-BR" sz="2000" dirty="0" smtClean="0"/>
              <a:t>-Insere novo </a:t>
            </a:r>
            <a:r>
              <a:rPr lang="pt-BR" sz="2000" dirty="0" smtClean="0"/>
              <a:t>carro</a:t>
            </a:r>
          </a:p>
          <a:p>
            <a:pPr>
              <a:buNone/>
            </a:pPr>
            <a:r>
              <a:rPr lang="pt-BR" sz="2000" dirty="0" smtClean="0"/>
              <a:t> </a:t>
            </a:r>
            <a:r>
              <a:rPr lang="pt-BR" sz="2000" dirty="0" smtClean="0"/>
              <a:t>                \</a:t>
            </a:r>
            <a:r>
              <a:rPr lang="pt-BR" sz="2000" dirty="0" err="1" smtClean="0"/>
              <a:t>n2</a:t>
            </a:r>
            <a:r>
              <a:rPr lang="pt-BR" sz="2000" dirty="0" smtClean="0"/>
              <a:t>-Imprime todos os </a:t>
            </a:r>
            <a:r>
              <a:rPr lang="pt-BR" sz="2000" dirty="0" smtClean="0"/>
              <a:t>carros</a:t>
            </a:r>
          </a:p>
          <a:p>
            <a:pPr>
              <a:buNone/>
            </a:pPr>
            <a:r>
              <a:rPr lang="pt-BR" sz="2000" dirty="0" smtClean="0"/>
              <a:t> </a:t>
            </a:r>
            <a:r>
              <a:rPr lang="pt-BR" sz="2000" dirty="0" smtClean="0"/>
              <a:t>                 \</a:t>
            </a:r>
            <a:r>
              <a:rPr lang="pt-BR" sz="2000" dirty="0" err="1" smtClean="0"/>
              <a:t>n3</a:t>
            </a:r>
            <a:r>
              <a:rPr lang="pt-BR" sz="2000" dirty="0" smtClean="0"/>
              <a:t>-Remove\</a:t>
            </a:r>
            <a:r>
              <a:rPr lang="pt-BR" sz="2000" dirty="0" err="1" smtClean="0"/>
              <a:t>n4</a:t>
            </a:r>
            <a:r>
              <a:rPr lang="pt-BR" sz="2000" dirty="0" smtClean="0"/>
              <a:t>-Sair    ";</a:t>
            </a:r>
          </a:p>
          <a:p>
            <a:pPr>
              <a:buNone/>
            </a:pPr>
            <a:r>
              <a:rPr lang="pt-BR" sz="2000" dirty="0" smtClean="0"/>
              <a:t>        </a:t>
            </a:r>
            <a:r>
              <a:rPr lang="en-US" sz="2000" dirty="0" err="1" smtClean="0"/>
              <a:t>int</a:t>
            </a:r>
            <a:r>
              <a:rPr lang="en-US" sz="2000" dirty="0" smtClean="0"/>
              <a:t> op;</a:t>
            </a:r>
            <a:endParaRPr lang="pt-BR" sz="2000" dirty="0" smtClean="0"/>
          </a:p>
          <a:p>
            <a:pPr>
              <a:buNone/>
            </a:pPr>
            <a:r>
              <a:rPr lang="en-US" sz="2000" dirty="0" smtClean="0"/>
              <a:t>        </a:t>
            </a:r>
            <a:r>
              <a:rPr lang="en-US" sz="2000" dirty="0" err="1" smtClean="0"/>
              <a:t>cin</a:t>
            </a:r>
            <a:r>
              <a:rPr lang="en-US" sz="2000" dirty="0" smtClean="0"/>
              <a:t>&gt;&gt;op;</a:t>
            </a:r>
            <a:endParaRPr lang="pt-BR" sz="2000" dirty="0" smtClean="0"/>
          </a:p>
          <a:p>
            <a:pPr>
              <a:buNone/>
            </a:pPr>
            <a:r>
              <a:rPr lang="en-US" sz="2000" dirty="0" smtClean="0"/>
              <a:t>        if(op==1){</a:t>
            </a:r>
            <a:endParaRPr lang="pt-BR" sz="2000" dirty="0" smtClean="0"/>
          </a:p>
          <a:p>
            <a:pPr>
              <a:buNone/>
            </a:pPr>
            <a:r>
              <a:rPr lang="en-US" sz="2000" dirty="0" smtClean="0"/>
              <a:t>            </a:t>
            </a:r>
            <a:r>
              <a:rPr lang="pt-BR" sz="2000" dirty="0" smtClean="0"/>
              <a:t>cout &lt;&lt; "\</a:t>
            </a:r>
            <a:r>
              <a:rPr lang="pt-BR" sz="2000" dirty="0" err="1" smtClean="0"/>
              <a:t>nDigite</a:t>
            </a:r>
            <a:r>
              <a:rPr lang="pt-BR" sz="2000" dirty="0" smtClean="0"/>
              <a:t> a placa:";</a:t>
            </a:r>
          </a:p>
          <a:p>
            <a:pPr>
              <a:buNone/>
            </a:pPr>
            <a:r>
              <a:rPr lang="pt-BR" sz="2000" dirty="0" smtClean="0"/>
              <a:t>            </a:t>
            </a:r>
            <a:r>
              <a:rPr lang="pt-BR" sz="2000" dirty="0" err="1" smtClean="0"/>
              <a:t>char</a:t>
            </a:r>
            <a:r>
              <a:rPr lang="pt-BR" sz="2000" dirty="0" smtClean="0"/>
              <a:t> placa[7</a:t>
            </a:r>
            <a:r>
              <a:rPr lang="pt-BR" sz="2000" dirty="0" smtClean="0"/>
              <a:t>], </a:t>
            </a:r>
            <a:r>
              <a:rPr lang="pt-BR" sz="2000" dirty="0" smtClean="0"/>
              <a:t>modelo[20];</a:t>
            </a:r>
          </a:p>
          <a:p>
            <a:pPr>
              <a:buNone/>
            </a:pPr>
            <a:r>
              <a:rPr lang="pt-BR" sz="2000" dirty="0" smtClean="0"/>
              <a:t>            </a:t>
            </a:r>
            <a:r>
              <a:rPr lang="pt-BR" sz="2000" dirty="0" err="1" smtClean="0"/>
              <a:t>cin</a:t>
            </a:r>
            <a:r>
              <a:rPr lang="pt-BR" sz="2000" dirty="0" smtClean="0"/>
              <a:t>&gt;&gt;placa;</a:t>
            </a:r>
          </a:p>
          <a:p>
            <a:pPr>
              <a:buNone/>
            </a:pPr>
            <a:r>
              <a:rPr lang="pt-BR" sz="2000" dirty="0" smtClean="0"/>
              <a:t>           </a:t>
            </a:r>
          </a:p>
          <a:p>
            <a:endParaRPr lang="en-US" sz="2000" dirty="0"/>
          </a:p>
        </p:txBody>
      </p:sp>
      <p:sp>
        <p:nvSpPr>
          <p:cNvPr id="4" name="CaixaDeTexto 3"/>
          <p:cNvSpPr txBox="1"/>
          <p:nvPr/>
        </p:nvSpPr>
        <p:spPr>
          <a:xfrm>
            <a:off x="5076056" y="0"/>
            <a:ext cx="4067944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pt-BR" sz="2000" dirty="0" smtClean="0"/>
              <a:t>  </a:t>
            </a:r>
            <a:r>
              <a:rPr lang="pt-BR" sz="2000" dirty="0" smtClean="0"/>
              <a:t>cout &lt;&lt; "\</a:t>
            </a:r>
            <a:r>
              <a:rPr lang="pt-BR" sz="2000" dirty="0" err="1" smtClean="0"/>
              <a:t>nDigite</a:t>
            </a:r>
            <a:r>
              <a:rPr lang="pt-BR" sz="2000" dirty="0" smtClean="0"/>
              <a:t> o modelo:";</a:t>
            </a:r>
          </a:p>
          <a:p>
            <a:pPr>
              <a:buNone/>
            </a:pPr>
            <a:r>
              <a:rPr lang="pt-BR" sz="2000" dirty="0" smtClean="0"/>
              <a:t>            </a:t>
            </a:r>
            <a:r>
              <a:rPr lang="pt-BR" sz="2000" dirty="0" err="1" smtClean="0"/>
              <a:t>cin</a:t>
            </a:r>
            <a:r>
              <a:rPr lang="pt-BR" sz="2000" dirty="0" smtClean="0"/>
              <a:t>&gt;&gt;modelo;</a:t>
            </a:r>
          </a:p>
          <a:p>
            <a:pPr>
              <a:buNone/>
            </a:pPr>
            <a:r>
              <a:rPr lang="pt-BR" sz="2000" dirty="0" smtClean="0"/>
              <a:t>            cout&lt;&lt;"\</a:t>
            </a:r>
            <a:r>
              <a:rPr lang="pt-BR" sz="2000" dirty="0" err="1" smtClean="0"/>
              <a:t>nDigite</a:t>
            </a:r>
            <a:r>
              <a:rPr lang="pt-BR" sz="2000" dirty="0" smtClean="0"/>
              <a:t> o ano:";</a:t>
            </a:r>
          </a:p>
          <a:p>
            <a:pPr>
              <a:buNone/>
            </a:pPr>
            <a:r>
              <a:rPr lang="pt-BR" sz="2000" dirty="0" smtClean="0"/>
              <a:t>            </a:t>
            </a:r>
            <a:r>
              <a:rPr lang="pt-BR" sz="2000" dirty="0" err="1" smtClean="0"/>
              <a:t>int</a:t>
            </a:r>
            <a:r>
              <a:rPr lang="pt-BR" sz="2000" dirty="0" smtClean="0"/>
              <a:t> ano;</a:t>
            </a:r>
          </a:p>
          <a:p>
            <a:pPr>
              <a:buNone/>
            </a:pPr>
            <a:r>
              <a:rPr lang="pt-BR" sz="2000" dirty="0" smtClean="0"/>
              <a:t>            </a:t>
            </a:r>
            <a:r>
              <a:rPr lang="pt-BR" sz="2000" dirty="0" err="1" smtClean="0"/>
              <a:t>cin</a:t>
            </a:r>
            <a:r>
              <a:rPr lang="pt-BR" sz="2000" dirty="0" smtClean="0"/>
              <a:t>&gt;&gt;ano;</a:t>
            </a:r>
          </a:p>
          <a:p>
            <a:pPr>
              <a:buNone/>
            </a:pPr>
            <a:r>
              <a:rPr lang="pt-BR" sz="2000" dirty="0" smtClean="0"/>
              <a:t>            insere(placa,modelo,ano,&amp;</a:t>
            </a:r>
            <a:r>
              <a:rPr lang="pt-BR" sz="2000" dirty="0" err="1" smtClean="0"/>
              <a:t>lst</a:t>
            </a:r>
            <a:r>
              <a:rPr lang="pt-BR" sz="2000" dirty="0" smtClean="0"/>
              <a:t>);</a:t>
            </a:r>
          </a:p>
          <a:p>
            <a:pPr>
              <a:buNone/>
            </a:pPr>
            <a:r>
              <a:rPr lang="pt-BR" sz="2000" dirty="0" smtClean="0"/>
              <a:t>        } </a:t>
            </a:r>
            <a:endParaRPr lang="pt-BR" sz="2000" dirty="0" smtClean="0"/>
          </a:p>
          <a:p>
            <a:pPr>
              <a:buNone/>
            </a:pPr>
            <a:r>
              <a:rPr lang="pt-BR" sz="2000" dirty="0" smtClean="0"/>
              <a:t> </a:t>
            </a:r>
            <a:r>
              <a:rPr lang="pt-BR" sz="2000" dirty="0" smtClean="0"/>
              <a:t>      </a:t>
            </a:r>
            <a:r>
              <a:rPr lang="pt-BR" sz="2000" dirty="0" err="1" smtClean="0"/>
              <a:t>if</a:t>
            </a:r>
            <a:r>
              <a:rPr lang="pt-BR" sz="2000" dirty="0" smtClean="0"/>
              <a:t>(</a:t>
            </a:r>
            <a:r>
              <a:rPr lang="pt-BR" sz="2000" dirty="0" err="1" smtClean="0"/>
              <a:t>op</a:t>
            </a:r>
            <a:r>
              <a:rPr lang="pt-BR" sz="2000" dirty="0" smtClean="0"/>
              <a:t>==2) imprime(</a:t>
            </a:r>
            <a:r>
              <a:rPr lang="pt-BR" sz="2000" dirty="0" err="1" smtClean="0"/>
              <a:t>lst</a:t>
            </a:r>
            <a:r>
              <a:rPr lang="pt-BR" sz="2000" dirty="0" smtClean="0"/>
              <a:t>);      </a:t>
            </a:r>
          </a:p>
          <a:p>
            <a:pPr>
              <a:buNone/>
            </a:pPr>
            <a:r>
              <a:rPr lang="en-US" sz="2000" dirty="0" smtClean="0"/>
              <a:t>        if(op==3){</a:t>
            </a:r>
            <a:endParaRPr lang="pt-BR" sz="2000" dirty="0" smtClean="0"/>
          </a:p>
          <a:p>
            <a:pPr>
              <a:buNone/>
            </a:pPr>
            <a:r>
              <a:rPr lang="en-US" sz="2000" dirty="0" smtClean="0"/>
              <a:t>            </a:t>
            </a:r>
            <a:r>
              <a:rPr lang="en-US" sz="2000" dirty="0" err="1" smtClean="0"/>
              <a:t>cout</a:t>
            </a:r>
            <a:r>
              <a:rPr lang="en-US" sz="2000" dirty="0" smtClean="0"/>
              <a:t> &lt;&lt; "\</a:t>
            </a:r>
            <a:r>
              <a:rPr lang="en-US" sz="2000" dirty="0" err="1" smtClean="0"/>
              <a:t>nDigite</a:t>
            </a:r>
            <a:r>
              <a:rPr lang="en-US" sz="2000" dirty="0" smtClean="0"/>
              <a:t> a </a:t>
            </a:r>
            <a:r>
              <a:rPr lang="en-US" sz="2000" dirty="0" err="1" smtClean="0"/>
              <a:t>placa</a:t>
            </a:r>
            <a:r>
              <a:rPr lang="en-US" sz="2000" dirty="0" smtClean="0"/>
              <a:t>:";</a:t>
            </a:r>
            <a:endParaRPr lang="pt-BR" sz="2000" dirty="0" smtClean="0"/>
          </a:p>
          <a:p>
            <a:pPr>
              <a:buNone/>
            </a:pPr>
            <a:r>
              <a:rPr lang="en-US" sz="2000" dirty="0" smtClean="0"/>
              <a:t>            </a:t>
            </a:r>
            <a:r>
              <a:rPr lang="pt-BR" sz="2000" dirty="0" err="1" smtClean="0"/>
              <a:t>char</a:t>
            </a:r>
            <a:r>
              <a:rPr lang="pt-BR" sz="2000" dirty="0" smtClean="0"/>
              <a:t> placa[7];</a:t>
            </a:r>
          </a:p>
          <a:p>
            <a:pPr>
              <a:buNone/>
            </a:pPr>
            <a:r>
              <a:rPr lang="pt-BR" sz="2000" dirty="0" smtClean="0"/>
              <a:t>            </a:t>
            </a:r>
            <a:r>
              <a:rPr lang="pt-BR" sz="2000" dirty="0" err="1" smtClean="0"/>
              <a:t>cin</a:t>
            </a:r>
            <a:r>
              <a:rPr lang="pt-BR" sz="2000" dirty="0" smtClean="0"/>
              <a:t>&gt;&gt;placa;</a:t>
            </a:r>
          </a:p>
          <a:p>
            <a:pPr>
              <a:buNone/>
            </a:pPr>
            <a:r>
              <a:rPr lang="pt-BR" sz="2000" dirty="0" smtClean="0"/>
              <a:t>            </a:t>
            </a:r>
            <a:r>
              <a:rPr lang="pt-BR" sz="2000" dirty="0" err="1" smtClean="0"/>
              <a:t>if</a:t>
            </a:r>
            <a:r>
              <a:rPr lang="pt-BR" sz="2000" dirty="0" smtClean="0"/>
              <a:t>(</a:t>
            </a:r>
            <a:r>
              <a:rPr lang="pt-BR" sz="2000" dirty="0" err="1" smtClean="0"/>
              <a:t>buscaeremove</a:t>
            </a:r>
            <a:r>
              <a:rPr lang="pt-BR" sz="2000" dirty="0" smtClean="0"/>
              <a:t>(placa,&amp;</a:t>
            </a:r>
            <a:r>
              <a:rPr lang="pt-BR" sz="2000" dirty="0" err="1" smtClean="0"/>
              <a:t>lst</a:t>
            </a:r>
            <a:r>
              <a:rPr lang="pt-BR" sz="2000" dirty="0" smtClean="0"/>
              <a:t>)){</a:t>
            </a:r>
          </a:p>
          <a:p>
            <a:pPr>
              <a:buNone/>
            </a:pPr>
            <a:r>
              <a:rPr lang="pt-BR" sz="2000" dirty="0" smtClean="0"/>
              <a:t>                cout &lt;&lt; "\</a:t>
            </a:r>
            <a:r>
              <a:rPr lang="pt-BR" sz="2000" dirty="0" err="1" smtClean="0"/>
              <a:t>nRemovido</a:t>
            </a:r>
            <a:r>
              <a:rPr lang="pt-BR" sz="2000" dirty="0" smtClean="0"/>
              <a:t> com sucesso.";</a:t>
            </a:r>
          </a:p>
          <a:p>
            <a:pPr>
              <a:buNone/>
            </a:pPr>
            <a:r>
              <a:rPr lang="pt-BR" sz="2000" dirty="0" smtClean="0"/>
              <a:t>            </a:t>
            </a:r>
            <a:r>
              <a:rPr lang="en-US" sz="2000" dirty="0" smtClean="0"/>
              <a:t>}                  </a:t>
            </a:r>
            <a:endParaRPr lang="pt-BR" sz="2000" dirty="0" smtClean="0"/>
          </a:p>
          <a:p>
            <a:pPr>
              <a:buNone/>
            </a:pPr>
            <a:r>
              <a:rPr lang="en-US" sz="2000" dirty="0" smtClean="0"/>
              <a:t>            else  </a:t>
            </a:r>
            <a:r>
              <a:rPr lang="en-US" sz="2000" dirty="0" err="1" smtClean="0"/>
              <a:t>cout</a:t>
            </a:r>
            <a:r>
              <a:rPr lang="en-US" sz="2000" dirty="0" smtClean="0"/>
              <a:t> &lt;&lt; "</a:t>
            </a:r>
            <a:r>
              <a:rPr lang="en-US" sz="2000" dirty="0" err="1" smtClean="0"/>
              <a:t>Não</a:t>
            </a:r>
            <a:r>
              <a:rPr lang="en-US" sz="2000" dirty="0" smtClean="0"/>
              <a:t> </a:t>
            </a:r>
            <a:r>
              <a:rPr lang="en-US" sz="2000" dirty="0" err="1" smtClean="0"/>
              <a:t>encontrado</a:t>
            </a:r>
            <a:r>
              <a:rPr lang="en-US" sz="2000" dirty="0" smtClean="0"/>
              <a:t>.";</a:t>
            </a:r>
            <a:endParaRPr lang="pt-BR" sz="2000" dirty="0" smtClean="0"/>
          </a:p>
          <a:p>
            <a:pPr>
              <a:buNone/>
            </a:pPr>
            <a:r>
              <a:rPr lang="en-US" sz="2000" dirty="0" smtClean="0"/>
              <a:t>        }         </a:t>
            </a:r>
            <a:endParaRPr lang="pt-BR" sz="2000" dirty="0" smtClean="0"/>
          </a:p>
          <a:p>
            <a:pPr>
              <a:buNone/>
            </a:pPr>
            <a:r>
              <a:rPr lang="en-US" sz="2000" dirty="0" smtClean="0"/>
              <a:t>        if(op==4) break;                   </a:t>
            </a:r>
            <a:endParaRPr lang="pt-BR" sz="2000" dirty="0" smtClean="0"/>
          </a:p>
          <a:p>
            <a:pPr>
              <a:buNone/>
            </a:pPr>
            <a:r>
              <a:rPr lang="pt-BR" sz="2000" dirty="0" smtClean="0"/>
              <a:t>    }</a:t>
            </a:r>
          </a:p>
          <a:p>
            <a:pPr>
              <a:buNone/>
            </a:pPr>
            <a:r>
              <a:rPr lang="pt-BR" sz="2000" dirty="0" smtClean="0"/>
              <a:t>}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244</Words>
  <Application>Microsoft Office PowerPoint</Application>
  <PresentationFormat>Apresentação na tela (4:3)</PresentationFormat>
  <Paragraphs>41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3" baseType="lpstr">
      <vt:lpstr>Tema do Office</vt:lpstr>
      <vt:lpstr>Exercício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rone</dc:creator>
  <cp:lastModifiedBy>rone</cp:lastModifiedBy>
  <cp:revision>3</cp:revision>
  <dcterms:created xsi:type="dcterms:W3CDTF">2012-04-26T18:08:22Z</dcterms:created>
  <dcterms:modified xsi:type="dcterms:W3CDTF">2012-04-26T18:14:22Z</dcterms:modified>
</cp:coreProperties>
</file>