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5BE40-6E15-4CB0-BE14-93BAFF514006}" type="datetimeFigureOut">
              <a:rPr lang="pt-BR" smtClean="0"/>
              <a:t>03/06/2014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7364C-83C7-4725-B87B-ABF97653111F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BR" sz="2400" dirty="0" smtClean="0"/>
              <a:t>1) Crie um </a:t>
            </a:r>
            <a:r>
              <a:rPr lang="pt-BR" sz="2400" dirty="0"/>
              <a:t>programa </a:t>
            </a:r>
            <a:r>
              <a:rPr lang="pt-BR" sz="2400" dirty="0" smtClean="0"/>
              <a:t>com </a:t>
            </a:r>
            <a:r>
              <a:rPr lang="pt-BR" sz="2400" dirty="0"/>
              <a:t>DUAS listas encadeadas sem cabeça: uma para salvar informações sobre mulheres e outra para salvar informações sobre homens. </a:t>
            </a:r>
            <a:r>
              <a:rPr lang="pt-BR" sz="2400" dirty="0" smtClean="0"/>
              <a:t> Crie o menu abaixo e utilize a </a:t>
            </a:r>
            <a:r>
              <a:rPr lang="pt-BR" sz="2400" dirty="0" err="1" smtClean="0"/>
              <a:t>struct</a:t>
            </a:r>
            <a:r>
              <a:rPr lang="pt-BR" sz="2400" dirty="0" smtClean="0"/>
              <a:t> também abaixo. </a:t>
            </a:r>
          </a:p>
          <a:p>
            <a:pPr marL="0" lvl="1" indent="0">
              <a:buNone/>
            </a:pPr>
            <a:r>
              <a:rPr lang="pt-BR" sz="2400" dirty="0" smtClean="0"/>
              <a:t>1-Insere um homens</a:t>
            </a:r>
          </a:p>
          <a:p>
            <a:pPr marL="0" lvl="1" indent="0">
              <a:buNone/>
            </a:pPr>
            <a:r>
              <a:rPr lang="pt-BR" sz="2400" dirty="0" smtClean="0"/>
              <a:t>2-Insere uma mulher</a:t>
            </a:r>
          </a:p>
          <a:p>
            <a:pPr marL="0" lvl="1" indent="0">
              <a:buNone/>
            </a:pPr>
            <a:r>
              <a:rPr lang="pt-BR" sz="2400" dirty="0" smtClean="0"/>
              <a:t>3-Procura uma pessoa pelo nome</a:t>
            </a:r>
          </a:p>
          <a:p>
            <a:pPr marL="0" lvl="1" indent="0">
              <a:buNone/>
            </a:pPr>
            <a:r>
              <a:rPr lang="pt-BR" sz="2400" dirty="0" smtClean="0"/>
              <a:t>4-Imprime todas as pessoas</a:t>
            </a:r>
          </a:p>
          <a:p>
            <a:pPr marL="0" lvl="1" indent="0">
              <a:buNone/>
            </a:pPr>
            <a:r>
              <a:rPr lang="pt-BR" sz="2400" dirty="0" smtClean="0"/>
              <a:t>5-Sair</a:t>
            </a:r>
          </a:p>
          <a:p>
            <a:pPr marL="0" lvl="1" indent="0">
              <a:buNone/>
            </a:pPr>
            <a:endParaRPr lang="pt-BR" sz="2400" dirty="0" smtClean="0"/>
          </a:p>
          <a:p>
            <a:pPr marL="0" lvl="1" indent="0">
              <a:buNone/>
            </a:pPr>
            <a:r>
              <a:rPr lang="pt-BR" sz="2400" dirty="0" smtClean="0"/>
              <a:t>2) O </a:t>
            </a:r>
            <a:r>
              <a:rPr lang="pt-BR" sz="2400" dirty="0"/>
              <a:t>algoritmo A tem função de complexidade </a:t>
            </a:r>
            <a:r>
              <a:rPr lang="pt-BR" sz="2400" dirty="0" err="1"/>
              <a:t>fa</a:t>
            </a:r>
            <a:r>
              <a:rPr lang="pt-BR" sz="2400" dirty="0"/>
              <a:t>(n) e o algoritmo B tem função de complexidade descrita por </a:t>
            </a:r>
            <a:r>
              <a:rPr lang="pt-BR" sz="2400" dirty="0" err="1"/>
              <a:t>fb</a:t>
            </a:r>
            <a:r>
              <a:rPr lang="pt-BR" sz="2400" dirty="0"/>
              <a:t>(n). Sabe-se que B é o algoritmo ótimo. Durantes testes, os algoritmos foram executados para valores pequenos de n (por simplicidade) e o algoritmo A foi o mais rápido. Considerando que n será grande na prática, qual desses algoritmos você escolheria para utilizar em sue programa? Justifique sua resposta.</a:t>
            </a:r>
            <a:endParaRPr lang="en-US" sz="2400" dirty="0" smtClean="0"/>
          </a:p>
          <a:p>
            <a:pPr>
              <a:buNone/>
            </a:pPr>
            <a:endParaRPr lang="pt-BR" sz="2400" dirty="0"/>
          </a:p>
          <a:p>
            <a:pPr>
              <a:buNone/>
            </a:pPr>
            <a:endParaRPr lang="pt-BR" sz="24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5652120" y="1268760"/>
            <a:ext cx="360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dirty="0" err="1" smtClean="0"/>
              <a:t>struct</a:t>
            </a:r>
            <a:r>
              <a:rPr lang="en-US" sz="2400" dirty="0" smtClean="0"/>
              <a:t> </a:t>
            </a:r>
            <a:r>
              <a:rPr lang="en-US" sz="2400" dirty="0" err="1" smtClean="0"/>
              <a:t>pessoa</a:t>
            </a:r>
            <a:r>
              <a:rPr lang="en-US" sz="2400" dirty="0" smtClean="0"/>
              <a:t>{</a:t>
            </a:r>
            <a:endParaRPr lang="pt-BR" sz="2400" dirty="0" smtClean="0"/>
          </a:p>
          <a:p>
            <a:pPr>
              <a:buNone/>
            </a:pPr>
            <a:r>
              <a:rPr lang="en-US" sz="2400" dirty="0" smtClean="0"/>
              <a:t>    </a:t>
            </a:r>
            <a:r>
              <a:rPr lang="pt-BR" sz="2400" dirty="0" err="1" smtClean="0"/>
              <a:t>char</a:t>
            </a:r>
            <a:r>
              <a:rPr lang="pt-BR" sz="2400" dirty="0" smtClean="0"/>
              <a:t> nome[50];</a:t>
            </a:r>
          </a:p>
          <a:p>
            <a:pPr>
              <a:buNone/>
            </a:pPr>
            <a:r>
              <a:rPr lang="pt-BR" sz="2400" dirty="0" smtClean="0"/>
              <a:t>    </a:t>
            </a:r>
            <a:r>
              <a:rPr lang="pt-BR" sz="2400" dirty="0" err="1" smtClean="0"/>
              <a:t>char</a:t>
            </a:r>
            <a:r>
              <a:rPr lang="pt-BR" sz="2400" dirty="0" smtClean="0"/>
              <a:t> </a:t>
            </a:r>
            <a:r>
              <a:rPr lang="pt-BR" sz="2400" dirty="0" err="1" smtClean="0"/>
              <a:t>profissao</a:t>
            </a:r>
            <a:r>
              <a:rPr lang="pt-BR" sz="2400" dirty="0" smtClean="0"/>
              <a:t>[50];</a:t>
            </a:r>
          </a:p>
          <a:p>
            <a:pPr>
              <a:buNone/>
            </a:pPr>
            <a:r>
              <a:rPr lang="pt-BR" sz="2400" dirty="0" smtClean="0"/>
              <a:t>    </a:t>
            </a:r>
            <a:r>
              <a:rPr lang="pt-BR" sz="2400" dirty="0" err="1" smtClean="0"/>
              <a:t>int</a:t>
            </a:r>
            <a:r>
              <a:rPr lang="pt-BR" sz="2400" dirty="0" smtClean="0"/>
              <a:t> idade;</a:t>
            </a:r>
          </a:p>
          <a:p>
            <a:pPr>
              <a:buNone/>
            </a:pPr>
            <a:r>
              <a:rPr lang="pt-BR" sz="2400" dirty="0" smtClean="0"/>
              <a:t>    pessoa *</a:t>
            </a:r>
            <a:r>
              <a:rPr lang="pt-BR" sz="2400" dirty="0" err="1" smtClean="0"/>
              <a:t>seg</a:t>
            </a:r>
            <a:r>
              <a:rPr lang="pt-BR" sz="2400" dirty="0" smtClean="0"/>
              <a:t>;</a:t>
            </a:r>
          </a:p>
          <a:p>
            <a:pPr>
              <a:buNone/>
            </a:pPr>
            <a:r>
              <a:rPr lang="pt-BR" sz="2400" dirty="0" smtClean="0"/>
              <a:t>};</a:t>
            </a:r>
            <a:endParaRPr lang="pt-BR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153</Words>
  <Application>Microsoft Office PowerPoint</Application>
  <PresentationFormat>Apresentação na tela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2</cp:revision>
  <dcterms:created xsi:type="dcterms:W3CDTF">2014-06-03T17:51:07Z</dcterms:created>
  <dcterms:modified xsi:type="dcterms:W3CDTF">2014-06-03T18:03:43Z</dcterms:modified>
</cp:coreProperties>
</file>