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4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072D-7A9C-485A-8DA8-B86C9659AF9D}" type="datetimeFigureOut">
              <a:rPr lang="pt-BR" smtClean="0"/>
              <a:t>22/04/2014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C7319-A3F3-4181-8368-7CB57C1D8302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072D-7A9C-485A-8DA8-B86C9659AF9D}" type="datetimeFigureOut">
              <a:rPr lang="pt-BR" smtClean="0"/>
              <a:t>22/04/2014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C7319-A3F3-4181-8368-7CB57C1D8302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072D-7A9C-485A-8DA8-B86C9659AF9D}" type="datetimeFigureOut">
              <a:rPr lang="pt-BR" smtClean="0"/>
              <a:t>22/04/2014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C7319-A3F3-4181-8368-7CB57C1D8302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072D-7A9C-485A-8DA8-B86C9659AF9D}" type="datetimeFigureOut">
              <a:rPr lang="pt-BR" smtClean="0"/>
              <a:t>22/04/2014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C7319-A3F3-4181-8368-7CB57C1D8302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072D-7A9C-485A-8DA8-B86C9659AF9D}" type="datetimeFigureOut">
              <a:rPr lang="pt-BR" smtClean="0"/>
              <a:t>22/04/2014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C7319-A3F3-4181-8368-7CB57C1D8302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072D-7A9C-485A-8DA8-B86C9659AF9D}" type="datetimeFigureOut">
              <a:rPr lang="pt-BR" smtClean="0"/>
              <a:t>22/04/2014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C7319-A3F3-4181-8368-7CB57C1D8302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072D-7A9C-485A-8DA8-B86C9659AF9D}" type="datetimeFigureOut">
              <a:rPr lang="pt-BR" smtClean="0"/>
              <a:t>22/04/2014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C7319-A3F3-4181-8368-7CB57C1D8302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072D-7A9C-485A-8DA8-B86C9659AF9D}" type="datetimeFigureOut">
              <a:rPr lang="pt-BR" smtClean="0"/>
              <a:t>22/04/2014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C7319-A3F3-4181-8368-7CB57C1D8302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072D-7A9C-485A-8DA8-B86C9659AF9D}" type="datetimeFigureOut">
              <a:rPr lang="pt-BR" smtClean="0"/>
              <a:t>22/04/2014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C7319-A3F3-4181-8368-7CB57C1D8302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072D-7A9C-485A-8DA8-B86C9659AF9D}" type="datetimeFigureOut">
              <a:rPr lang="pt-BR" smtClean="0"/>
              <a:t>22/04/2014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C7319-A3F3-4181-8368-7CB57C1D8302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072D-7A9C-485A-8DA8-B86C9659AF9D}" type="datetimeFigureOut">
              <a:rPr lang="pt-BR" smtClean="0"/>
              <a:t>22/04/2014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C7319-A3F3-4181-8368-7CB57C1D8302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A072D-7A9C-485A-8DA8-B86C9659AF9D}" type="datetimeFigureOut">
              <a:rPr lang="pt-BR" smtClean="0"/>
              <a:t>22/04/2014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C7319-A3F3-4181-8368-7CB57C1D8302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AutoNum type="arabicParenR"/>
            </a:pPr>
            <a:r>
              <a:rPr lang="pt-BR" dirty="0" smtClean="0"/>
              <a:t>Crie </a:t>
            </a:r>
            <a:r>
              <a:rPr lang="pt-BR" dirty="0"/>
              <a:t>uma função </a:t>
            </a:r>
            <a:r>
              <a:rPr lang="pt-BR" dirty="0" smtClean="0"/>
              <a:t>recursiva para expressão e utilize-a na função </a:t>
            </a:r>
            <a:r>
              <a:rPr lang="pt-BR" i="1" dirty="0" err="1" smtClean="0"/>
              <a:t>main</a:t>
            </a:r>
            <a:r>
              <a:rPr lang="pt-BR" dirty="0" smtClean="0"/>
              <a:t>.</a:t>
            </a:r>
          </a:p>
          <a:p>
            <a:pPr marL="514350" indent="-514350">
              <a:buAutoNum type="arabicParenR"/>
            </a:pPr>
            <a:endParaRPr lang="pt-BR" dirty="0"/>
          </a:p>
          <a:p>
            <a:pPr>
              <a:buNone/>
            </a:pPr>
            <a:r>
              <a:rPr lang="pt-BR" dirty="0" smtClean="0"/>
              <a:t>2) Crie </a:t>
            </a:r>
            <a:r>
              <a:rPr lang="pt-BR" dirty="0"/>
              <a:t>um programa que calcule e exiba na tela a renda per capta dos países do </a:t>
            </a:r>
            <a:r>
              <a:rPr lang="pt-BR" dirty="0" smtClean="0"/>
              <a:t>mundo e  o </a:t>
            </a:r>
            <a:r>
              <a:rPr lang="pt-BR" dirty="0"/>
              <a:t>país com maior </a:t>
            </a:r>
            <a:r>
              <a:rPr lang="pt-BR" dirty="0" smtClean="0"/>
              <a:t>renda. </a:t>
            </a:r>
            <a:r>
              <a:rPr lang="pt-BR" dirty="0"/>
              <a:t>Os dados estão </a:t>
            </a:r>
            <a:r>
              <a:rPr lang="pt-BR" dirty="0" smtClean="0"/>
              <a:t>como no exemplo:</a:t>
            </a:r>
            <a:endParaRPr lang="pt-BR" dirty="0"/>
          </a:p>
          <a:p>
            <a:pPr lvl="1">
              <a:buNone/>
            </a:pPr>
            <a:r>
              <a:rPr lang="pt-BR" dirty="0"/>
              <a:t>Argentina 40276376    351</a:t>
            </a:r>
          </a:p>
          <a:p>
            <a:pPr lvl="1">
              <a:buNone/>
            </a:pPr>
            <a:r>
              <a:rPr lang="pt-BR" dirty="0"/>
              <a:t>Brasil       193733795  2023</a:t>
            </a:r>
          </a:p>
          <a:p>
            <a:pPr lvl="1">
              <a:buNone/>
            </a:pPr>
            <a:r>
              <a:rPr lang="pt-BR" dirty="0"/>
              <a:t>Colômbia 45659709    283</a:t>
            </a:r>
          </a:p>
          <a:p>
            <a:pPr lvl="1">
              <a:buNone/>
            </a:pPr>
            <a:r>
              <a:rPr lang="pt-BR" dirty="0"/>
              <a:t>EUA        303824646  </a:t>
            </a:r>
            <a:r>
              <a:rPr lang="pt-BR" dirty="0" smtClean="0"/>
              <a:t>14624</a:t>
            </a:r>
            <a:endParaRPr lang="pt-BR" dirty="0"/>
          </a:p>
          <a:p>
            <a:pPr>
              <a:buNone/>
            </a:pPr>
            <a:r>
              <a:rPr lang="pt-BR" dirty="0" smtClean="0"/>
              <a:t>	Cada </a:t>
            </a:r>
            <a:r>
              <a:rPr lang="pt-BR" dirty="0"/>
              <a:t>linha é formada </a:t>
            </a:r>
            <a:r>
              <a:rPr lang="pt-BR" dirty="0" smtClean="0"/>
              <a:t>pelo </a:t>
            </a:r>
            <a:r>
              <a:rPr lang="pt-BR" dirty="0"/>
              <a:t>nome do país</a:t>
            </a:r>
            <a:r>
              <a:rPr lang="pt-BR" dirty="0" smtClean="0"/>
              <a:t>, número </a:t>
            </a:r>
            <a:r>
              <a:rPr lang="pt-BR" dirty="0"/>
              <a:t>de habitantes e o </a:t>
            </a:r>
            <a:r>
              <a:rPr lang="pt-BR" dirty="0" smtClean="0"/>
              <a:t>PIB </a:t>
            </a:r>
            <a:r>
              <a:rPr lang="pt-BR" dirty="0"/>
              <a:t>em 2010. O valor do PIB está em bilhões de dólares, ou seja, o valor correto é o que está no arquivo multiplicado por 1 bilhão. Para calcular a renda per capta, deve-se dividir o PIB pelo número de habitantes</a:t>
            </a:r>
            <a:r>
              <a:rPr lang="pt-BR" dirty="0" smtClean="0"/>
              <a:t>.</a:t>
            </a:r>
          </a:p>
          <a:p>
            <a:pPr>
              <a:buNone/>
            </a:pPr>
            <a:endParaRPr lang="pt-BR" dirty="0"/>
          </a:p>
          <a:p>
            <a:pPr>
              <a:buNone/>
            </a:pPr>
            <a:r>
              <a:rPr lang="pt-BR" dirty="0" smtClean="0"/>
              <a:t>3) </a:t>
            </a:r>
            <a:r>
              <a:rPr lang="pt-BR" dirty="0"/>
              <a:t>Crie um programa que leia um arquivo texto chamado nomes.txt, o qual contém nomes no seguinte formato</a:t>
            </a:r>
            <a:r>
              <a:rPr lang="pt-BR" dirty="0" smtClean="0"/>
              <a:t>:</a:t>
            </a:r>
            <a:r>
              <a:rPr lang="pt-BR" dirty="0"/>
              <a:t> </a:t>
            </a:r>
          </a:p>
          <a:p>
            <a:pPr>
              <a:buNone/>
            </a:pPr>
            <a:r>
              <a:rPr lang="pt-BR" dirty="0" smtClean="0"/>
              <a:t>		José </a:t>
            </a:r>
            <a:r>
              <a:rPr lang="pt-BR" dirty="0"/>
              <a:t>Maria da Silva</a:t>
            </a:r>
          </a:p>
          <a:p>
            <a:pPr>
              <a:buNone/>
            </a:pPr>
            <a:r>
              <a:rPr lang="pt-BR" dirty="0" smtClean="0"/>
              <a:t>		Maria </a:t>
            </a:r>
            <a:r>
              <a:rPr lang="pt-BR" dirty="0"/>
              <a:t>José da Silva</a:t>
            </a:r>
          </a:p>
          <a:p>
            <a:pPr>
              <a:buNone/>
            </a:pPr>
            <a:r>
              <a:rPr lang="pt-BR" dirty="0" smtClean="0"/>
              <a:t>		Michael </a:t>
            </a:r>
            <a:r>
              <a:rPr lang="pt-BR" dirty="0"/>
              <a:t>Jackson Pereira</a:t>
            </a:r>
          </a:p>
          <a:p>
            <a:pPr>
              <a:buNone/>
            </a:pPr>
            <a:r>
              <a:rPr lang="pt-BR" dirty="0" smtClean="0"/>
              <a:t>		Obama </a:t>
            </a:r>
            <a:r>
              <a:rPr lang="pt-BR" dirty="0"/>
              <a:t>de Sousa</a:t>
            </a:r>
          </a:p>
          <a:p>
            <a:pPr>
              <a:buNone/>
            </a:pPr>
            <a:r>
              <a:rPr lang="pt-BR" dirty="0" smtClean="0"/>
              <a:t>		Beatles </a:t>
            </a:r>
            <a:r>
              <a:rPr lang="pt-BR" dirty="0"/>
              <a:t>de </a:t>
            </a:r>
            <a:r>
              <a:rPr lang="pt-BR" dirty="0" smtClean="0"/>
              <a:t>Oliveira</a:t>
            </a:r>
            <a:endParaRPr lang="pt-BR" dirty="0"/>
          </a:p>
          <a:p>
            <a:pPr>
              <a:buNone/>
            </a:pPr>
            <a:r>
              <a:rPr lang="pt-BR" dirty="0" smtClean="0"/>
              <a:t>	O </a:t>
            </a:r>
            <a:r>
              <a:rPr lang="pt-BR" dirty="0"/>
              <a:t>resultado de seu programa deve ser salvo em dois arquivos texto. O primeiro contém os nomes iniciados pelas letras de A </a:t>
            </a:r>
            <a:r>
              <a:rPr lang="pt-BR" dirty="0" err="1"/>
              <a:t>a</a:t>
            </a:r>
            <a:r>
              <a:rPr lang="pt-BR" dirty="0"/>
              <a:t> M, o segundo contém os nomes iniciados pelas letras de N a Z. Considere que as letras iniciais de todos os nomes sejam sempre maiúsculas.</a:t>
            </a:r>
            <a:endParaRPr lang="pt-BR" dirty="0" smtClean="0"/>
          </a:p>
          <a:p>
            <a:pPr marL="514350" indent="-514350">
              <a:buAutoNum type="arabicParenR"/>
            </a:pPr>
            <a:endParaRPr lang="pt-BR" dirty="0"/>
          </a:p>
          <a:p>
            <a:pPr marL="514350" indent="-514350">
              <a:buAutoNum type="arabicParenR"/>
            </a:pPr>
            <a:endParaRPr lang="pt-BR" dirty="0" smtClean="0"/>
          </a:p>
          <a:p>
            <a:pPr marL="514350" indent="-514350">
              <a:buAutoNum type="arabicParenR"/>
            </a:pPr>
            <a:endParaRPr lang="pt-BR" dirty="0"/>
          </a:p>
          <a:p>
            <a:pPr marL="514350" indent="-514350">
              <a:buAutoNum type="arabicParenR"/>
            </a:pPr>
            <a:endParaRPr lang="pt-BR" dirty="0" smtClean="0"/>
          </a:p>
          <a:p>
            <a:pPr marL="514350" indent="-514350">
              <a:buAutoNum type="arabicParenR"/>
            </a:pPr>
            <a:endParaRPr lang="pt-BR" dirty="0"/>
          </a:p>
          <a:p>
            <a:pPr marL="514350" indent="-514350">
              <a:buAutoNum type="arabicParenR"/>
            </a:pPr>
            <a:endParaRPr lang="pt-B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506947"/>
            <a:ext cx="4464496" cy="689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57</Words>
  <Application>Microsoft Office PowerPoint</Application>
  <PresentationFormat>Apresentação na tela (4:3)</PresentationFormat>
  <Paragraphs>20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rone</dc:creator>
  <cp:lastModifiedBy>rone</cp:lastModifiedBy>
  <cp:revision>2</cp:revision>
  <dcterms:created xsi:type="dcterms:W3CDTF">2014-04-22T16:08:37Z</dcterms:created>
  <dcterms:modified xsi:type="dcterms:W3CDTF">2014-04-22T16:16:49Z</dcterms:modified>
</cp:coreProperties>
</file>