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2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5A77D-69A7-4149-9A3A-1A580D76E599}" type="datetimeFigureOut">
              <a:rPr lang="pt-BR" smtClean="0"/>
              <a:t>15/04/2014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5A898-7405-4E70-B76E-0036D70A9AF6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pt-BR" dirty="0"/>
              <a:t>1) Crie uma função recursiva que realize o cálculo da seguinte expressão:</a:t>
            </a:r>
          </a:p>
          <a:p>
            <a:pPr>
              <a:buNone/>
            </a:pPr>
            <a:r>
              <a:rPr lang="pt-BR" dirty="0"/>
              <a:t> </a:t>
            </a:r>
            <a:r>
              <a:rPr lang="pt-BR" dirty="0" smtClean="0"/>
              <a:t>   Crie </a:t>
            </a:r>
            <a:r>
              <a:rPr lang="pt-BR" dirty="0"/>
              <a:t>um programa que peça para o usuário o valor de </a:t>
            </a:r>
            <a:r>
              <a:rPr lang="pt-BR" i="1" dirty="0"/>
              <a:t>n</a:t>
            </a:r>
            <a:r>
              <a:rPr lang="pt-BR" dirty="0"/>
              <a:t>, chame essa função e exiba o resultado. </a:t>
            </a:r>
            <a:r>
              <a:rPr lang="pt-BR" dirty="0" smtClean="0"/>
              <a:t>Considere </a:t>
            </a:r>
            <a:r>
              <a:rPr lang="pt-BR" dirty="0"/>
              <a:t>que o usuário nunca informará </a:t>
            </a:r>
            <a:r>
              <a:rPr lang="pt-BR" i="1" dirty="0"/>
              <a:t>n</a:t>
            </a:r>
            <a:r>
              <a:rPr lang="pt-BR" dirty="0"/>
              <a:t>=0</a:t>
            </a:r>
            <a:r>
              <a:rPr lang="pt-BR" dirty="0" smtClean="0"/>
              <a:t>;</a:t>
            </a:r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r>
              <a:rPr lang="pt-BR" dirty="0" smtClean="0"/>
              <a:t>2)Crie </a:t>
            </a:r>
            <a:r>
              <a:rPr lang="pt-BR" dirty="0"/>
              <a:t>um programa para manipular informações sobre seus jogos de videogame. Ele deve utilizar um arquivo texto para salvar tais informações da seguinte forma:</a:t>
            </a:r>
          </a:p>
          <a:p>
            <a:pPr>
              <a:buNone/>
            </a:pPr>
            <a:r>
              <a:rPr lang="pt-BR" dirty="0" smtClean="0"/>
              <a:t>		</a:t>
            </a:r>
            <a:r>
              <a:rPr lang="pt-BR" dirty="0" err="1" smtClean="0"/>
              <a:t>Call</a:t>
            </a:r>
            <a:r>
              <a:rPr lang="pt-BR" dirty="0" smtClean="0"/>
              <a:t> </a:t>
            </a:r>
            <a:r>
              <a:rPr lang="pt-BR" dirty="0" err="1"/>
              <a:t>of</a:t>
            </a:r>
            <a:r>
              <a:rPr lang="pt-BR" dirty="0"/>
              <a:t> </a:t>
            </a:r>
            <a:r>
              <a:rPr lang="pt-BR" dirty="0" err="1"/>
              <a:t>Duty</a:t>
            </a:r>
            <a:r>
              <a:rPr lang="pt-BR" dirty="0"/>
              <a:t> VI;179.50;Primeira Pessoa</a:t>
            </a:r>
          </a:p>
          <a:p>
            <a:pPr>
              <a:buNone/>
            </a:pPr>
            <a:r>
              <a:rPr lang="pt-BR" dirty="0" smtClean="0"/>
              <a:t>		Força </a:t>
            </a:r>
            <a:r>
              <a:rPr lang="pt-BR" dirty="0"/>
              <a:t>Motor Sport IV;89.00;Corrida</a:t>
            </a:r>
          </a:p>
          <a:p>
            <a:pPr>
              <a:buNone/>
            </a:pPr>
            <a:r>
              <a:rPr lang="pt-BR" dirty="0" smtClean="0"/>
              <a:t>		Star </a:t>
            </a:r>
            <a:r>
              <a:rPr lang="pt-BR" dirty="0" err="1" smtClean="0"/>
              <a:t>War</a:t>
            </a:r>
            <a:r>
              <a:rPr lang="pt-BR" dirty="0" smtClean="0"/>
              <a:t>;112.50;</a:t>
            </a:r>
            <a:r>
              <a:rPr lang="pt-BR" dirty="0" err="1" smtClean="0"/>
              <a:t>Kinnect</a:t>
            </a:r>
            <a:endParaRPr lang="pt-BR" dirty="0"/>
          </a:p>
          <a:p>
            <a:pPr>
              <a:buNone/>
            </a:pPr>
            <a:r>
              <a:rPr lang="pt-BR" dirty="0" smtClean="0"/>
              <a:t>	Em </a:t>
            </a:r>
            <a:r>
              <a:rPr lang="pt-BR" dirty="0"/>
              <a:t>cada uma das linhas, a primeira informação é o nome do jogo (que pode conter espaços), a segunda informação é o preço que você pagou pelo jogo e a terceira o tipo de jogo. Crie o seguinte menu</a:t>
            </a:r>
            <a:r>
              <a:rPr lang="pt-BR" dirty="0" smtClean="0"/>
              <a:t>:</a:t>
            </a:r>
            <a:endParaRPr lang="pt-BR" dirty="0"/>
          </a:p>
          <a:p>
            <a:pPr>
              <a:buNone/>
            </a:pPr>
            <a:r>
              <a:rPr lang="pt-BR" dirty="0" smtClean="0"/>
              <a:t>		1 </a:t>
            </a:r>
            <a:r>
              <a:rPr lang="pt-BR" dirty="0"/>
              <a:t>- Inserir um jogo</a:t>
            </a:r>
          </a:p>
          <a:p>
            <a:pPr>
              <a:buNone/>
            </a:pPr>
            <a:r>
              <a:rPr lang="pt-BR" dirty="0" smtClean="0"/>
              <a:t>		2 </a:t>
            </a:r>
            <a:r>
              <a:rPr lang="pt-BR" dirty="0"/>
              <a:t>- Procurar jogo por nome</a:t>
            </a:r>
          </a:p>
          <a:p>
            <a:pPr>
              <a:buNone/>
            </a:pPr>
            <a:r>
              <a:rPr lang="pt-BR" dirty="0" smtClean="0"/>
              <a:t>		3 </a:t>
            </a:r>
            <a:r>
              <a:rPr lang="pt-BR" dirty="0"/>
              <a:t>- Sair</a:t>
            </a:r>
          </a:p>
          <a:p>
            <a:pPr>
              <a:buNone/>
            </a:pPr>
            <a:endParaRPr lang="pt-BR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123056"/>
            <a:ext cx="4852861" cy="713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14</Words>
  <Application>Microsoft Office PowerPoint</Application>
  <PresentationFormat>Apresentação na tela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4</cp:revision>
  <dcterms:created xsi:type="dcterms:W3CDTF">2014-04-15T16:21:33Z</dcterms:created>
  <dcterms:modified xsi:type="dcterms:W3CDTF">2014-04-15T18:46:38Z</dcterms:modified>
</cp:coreProperties>
</file>