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17/01/2013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pt-BR" dirty="0" smtClean="0"/>
              <a:t>1) Crie uma função recursiva que realize o cálculo da seguinte </a:t>
            </a:r>
            <a:r>
              <a:rPr lang="pt-BR" dirty="0" smtClean="0"/>
              <a:t>expressão. </a:t>
            </a:r>
            <a:r>
              <a:rPr lang="pt-BR" dirty="0" smtClean="0"/>
              <a:t>Crie um programa que peça para o usuário o valor de </a:t>
            </a:r>
            <a:r>
              <a:rPr lang="pt-BR" i="1" dirty="0" smtClean="0"/>
              <a:t>n</a:t>
            </a:r>
            <a:r>
              <a:rPr lang="pt-BR" dirty="0" smtClean="0"/>
              <a:t>, chame essa função e exiba o resultado. Atenção para o cálculo do fatorial.</a:t>
            </a:r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r>
              <a:rPr lang="pt-BR" dirty="0" smtClean="0"/>
              <a:t> </a:t>
            </a:r>
            <a:r>
              <a:rPr lang="pt-BR" dirty="0" smtClean="0"/>
              <a:t>2</a:t>
            </a:r>
            <a:r>
              <a:rPr lang="pt-BR" dirty="0" smtClean="0"/>
              <a:t>) Uma empresa possui os nomes de todos os seus empregados salvos em um arquivo texto denominado </a:t>
            </a:r>
            <a:r>
              <a:rPr lang="pt-BR" i="1" dirty="0" smtClean="0"/>
              <a:t>database.txt</a:t>
            </a:r>
            <a:r>
              <a:rPr lang="pt-BR" dirty="0" smtClean="0"/>
              <a:t>, o qual possui o seguinte formato</a:t>
            </a:r>
            <a:r>
              <a:rPr lang="pt-BR" dirty="0" smtClean="0"/>
              <a:t>: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		Fulano </a:t>
            </a:r>
            <a:r>
              <a:rPr lang="pt-BR" dirty="0" smtClean="0"/>
              <a:t>da Silva;2834;Servente;</a:t>
            </a:r>
          </a:p>
          <a:p>
            <a:pPr>
              <a:buNone/>
            </a:pPr>
            <a:r>
              <a:rPr lang="pt-BR" dirty="0" smtClean="0"/>
              <a:t>		Sicrano </a:t>
            </a:r>
            <a:r>
              <a:rPr lang="pt-BR" dirty="0" smtClean="0"/>
              <a:t>das Dores Júnior;23;Diretor;</a:t>
            </a:r>
          </a:p>
          <a:p>
            <a:pPr>
              <a:buNone/>
            </a:pPr>
            <a:r>
              <a:rPr lang="pt-BR" dirty="0" smtClean="0"/>
              <a:t>		Beltrano </a:t>
            </a:r>
            <a:r>
              <a:rPr lang="pt-BR" dirty="0" smtClean="0"/>
              <a:t>Souza de Almeida </a:t>
            </a:r>
            <a:r>
              <a:rPr lang="pt-BR" dirty="0" err="1" smtClean="0"/>
              <a:t>Pachalambedis</a:t>
            </a:r>
            <a:r>
              <a:rPr lang="pt-BR" dirty="0" smtClean="0"/>
              <a:t> Silva;3873;Servente</a:t>
            </a:r>
            <a:r>
              <a:rPr lang="pt-BR" dirty="0" smtClean="0"/>
              <a:t>;</a:t>
            </a:r>
            <a:endParaRPr lang="pt-BR" dirty="0" smtClean="0"/>
          </a:p>
          <a:p>
            <a:pPr>
              <a:buNone/>
            </a:pPr>
            <a:r>
              <a:rPr lang="pt-BR" smtClean="0"/>
              <a:t>	As </a:t>
            </a:r>
            <a:r>
              <a:rPr lang="pt-BR" dirty="0" smtClean="0"/>
              <a:t>informações contidas no vetor são: nome, </a:t>
            </a:r>
            <a:r>
              <a:rPr lang="pt-BR" dirty="0" smtClean="0"/>
              <a:t>matrícula </a:t>
            </a:r>
            <a:r>
              <a:rPr lang="pt-BR" dirty="0" smtClean="0"/>
              <a:t>e função. Crie um programa no qual o usuário informa uma matrícula e são exibidas todas as informações do empregado correspondente. Ou seja, se o usuário informar a matrícula 23, o programa exibe:</a:t>
            </a:r>
          </a:p>
          <a:p>
            <a:pPr>
              <a:buNone/>
            </a:pPr>
            <a:r>
              <a:rPr lang="pt-BR" dirty="0" smtClean="0"/>
              <a:t>		Nome </a:t>
            </a:r>
            <a:r>
              <a:rPr lang="pt-BR" dirty="0" smtClean="0"/>
              <a:t>- Sicrano das Dores Júnior</a:t>
            </a:r>
          </a:p>
          <a:p>
            <a:pPr>
              <a:buNone/>
            </a:pPr>
            <a:r>
              <a:rPr lang="pt-BR" dirty="0" smtClean="0"/>
              <a:t>		Matrícula </a:t>
            </a:r>
            <a:r>
              <a:rPr lang="pt-BR" dirty="0" smtClean="0"/>
              <a:t>- 23</a:t>
            </a:r>
          </a:p>
          <a:p>
            <a:pPr>
              <a:buNone/>
            </a:pPr>
            <a:r>
              <a:rPr lang="pt-BR" dirty="0" smtClean="0"/>
              <a:t>		Função </a:t>
            </a:r>
            <a:r>
              <a:rPr lang="pt-BR" dirty="0" smtClean="0"/>
              <a:t>- </a:t>
            </a:r>
            <a:r>
              <a:rPr lang="pt-BR" dirty="0" smtClean="0"/>
              <a:t>Diretor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Importante: se a matrícula informada pelo usuário não se encontrar no arquivo, uma mensagem com a frase “matrícula não encontrada” deve ser exibida na tela.</a:t>
            </a:r>
          </a:p>
          <a:p>
            <a:pPr>
              <a:buNone/>
            </a:pPr>
            <a:r>
              <a:rPr lang="pt-BR" dirty="0" smtClean="0"/>
              <a:t> </a:t>
            </a:r>
          </a:p>
          <a:p>
            <a:pPr>
              <a:buNone/>
            </a:pPr>
            <a:r>
              <a:rPr lang="pt-BR" dirty="0" smtClean="0"/>
              <a:t>3) Crie um programa para contar quantas vogais existem em uma arquivo texto. O programa deve receber do usuário o nome do arquivo, realizar a contagem e salvar em outro arquivo o resultado, da seguinte forma:</a:t>
            </a:r>
          </a:p>
          <a:p>
            <a:pPr>
              <a:buNone/>
            </a:pPr>
            <a:r>
              <a:rPr lang="pt-BR" dirty="0" smtClean="0"/>
              <a:t>a-33    e-12      i-5     o-25     u-3</a:t>
            </a:r>
            <a:endParaRPr lang="pt-BR" dirty="0" smtClean="0"/>
          </a:p>
          <a:p>
            <a:pPr>
              <a:buNone/>
            </a:pPr>
            <a:r>
              <a:rPr lang="pt-BR" dirty="0" smtClean="0"/>
              <a:t>Nos nomes dos arquivos texto ficam a cargo do programador. Considere letras maiúsculas e minúsculas. </a:t>
            </a:r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548680"/>
            <a:ext cx="2280295" cy="499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Apresentação na tela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1</cp:revision>
  <dcterms:created xsi:type="dcterms:W3CDTF">2013-01-17T22:53:39Z</dcterms:created>
  <dcterms:modified xsi:type="dcterms:W3CDTF">2013-01-17T22:58:45Z</dcterms:modified>
</cp:coreProperties>
</file>