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60440" y="0"/>
            <a:ext cx="5148064" cy="6858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000" dirty="0" smtClean="0"/>
              <a:t>public class Professor {</a:t>
            </a:r>
          </a:p>
          <a:p>
            <a:pPr>
              <a:buNone/>
            </a:pPr>
            <a:r>
              <a:rPr lang="en-US" sz="2000" dirty="0" smtClean="0"/>
              <a:t> </a:t>
            </a:r>
            <a:r>
              <a:rPr lang="en-US" sz="2000" dirty="0" smtClean="0"/>
              <a:t>   private </a:t>
            </a:r>
            <a:r>
              <a:rPr lang="en-US" sz="2000" dirty="0" smtClean="0"/>
              <a:t>String </a:t>
            </a:r>
            <a:r>
              <a:rPr lang="en-US" sz="2000" dirty="0" err="1" smtClean="0"/>
              <a:t>nome</a:t>
            </a:r>
            <a:r>
              <a:rPr lang="en-US" sz="2000" dirty="0" smtClean="0"/>
              <a:t>;</a:t>
            </a:r>
          </a:p>
          <a:p>
            <a:pPr>
              <a:buNone/>
            </a:pPr>
            <a:r>
              <a:rPr lang="en-US" sz="2000" dirty="0" smtClean="0"/>
              <a:t>    private </a:t>
            </a:r>
            <a:r>
              <a:rPr lang="en-US" sz="2000" dirty="0" smtClean="0"/>
              <a:t>String </a:t>
            </a:r>
            <a:r>
              <a:rPr lang="en-US" sz="2000" dirty="0" err="1" smtClean="0"/>
              <a:t>titulo</a:t>
            </a:r>
            <a:r>
              <a:rPr lang="en-US" sz="2000" dirty="0" smtClean="0"/>
              <a:t>;</a:t>
            </a:r>
            <a:endParaRPr lang="en-US" sz="2000" dirty="0" smtClean="0"/>
          </a:p>
          <a:p>
            <a:pPr>
              <a:buNone/>
            </a:pPr>
            <a:r>
              <a:rPr lang="en-US" sz="2000" b="1" dirty="0" smtClean="0"/>
              <a:t>    … getters and setters…</a:t>
            </a:r>
            <a:endParaRPr lang="en-US" sz="2000" b="1" dirty="0" smtClean="0"/>
          </a:p>
          <a:p>
            <a:pPr>
              <a:buNone/>
            </a:pPr>
            <a:r>
              <a:rPr lang="en-US" sz="2000" dirty="0" smtClean="0"/>
              <a:t>}</a:t>
            </a:r>
          </a:p>
          <a:p>
            <a:pPr>
              <a:buNone/>
            </a:pPr>
            <a:r>
              <a:rPr lang="en-US" sz="2000" dirty="0" smtClean="0"/>
              <a:t>public </a:t>
            </a:r>
            <a:r>
              <a:rPr lang="en-US" sz="2000" dirty="0" smtClean="0"/>
              <a:t>class </a:t>
            </a:r>
            <a:r>
              <a:rPr lang="en-US" sz="2000" dirty="0" err="1" smtClean="0"/>
              <a:t>Projeto</a:t>
            </a:r>
            <a:r>
              <a:rPr lang="en-US" sz="2000" dirty="0" smtClean="0"/>
              <a:t> {</a:t>
            </a:r>
          </a:p>
          <a:p>
            <a:pPr>
              <a:buNone/>
            </a:pPr>
            <a:r>
              <a:rPr lang="en-US" sz="2000" dirty="0" smtClean="0"/>
              <a:t>    private </a:t>
            </a:r>
            <a:r>
              <a:rPr lang="en-US" sz="2000" dirty="0" smtClean="0"/>
              <a:t>String </a:t>
            </a:r>
            <a:r>
              <a:rPr lang="en-US" sz="2000" dirty="0" err="1" smtClean="0"/>
              <a:t>titulo</a:t>
            </a:r>
            <a:r>
              <a:rPr lang="en-US" sz="2000" dirty="0" smtClean="0"/>
              <a:t>;</a:t>
            </a:r>
          </a:p>
          <a:p>
            <a:pPr>
              <a:buNone/>
            </a:pPr>
            <a:r>
              <a:rPr lang="en-US" sz="2000" dirty="0" smtClean="0"/>
              <a:t>    private </a:t>
            </a:r>
            <a:r>
              <a:rPr lang="en-US" sz="2000" dirty="0" smtClean="0"/>
              <a:t>double valor;</a:t>
            </a:r>
          </a:p>
          <a:p>
            <a:pPr>
              <a:buNone/>
            </a:pPr>
            <a:r>
              <a:rPr lang="en-US" sz="2000" dirty="0" smtClean="0"/>
              <a:t>    private </a:t>
            </a:r>
            <a:r>
              <a:rPr lang="en-US" sz="2000" dirty="0" smtClean="0"/>
              <a:t>Professor </a:t>
            </a:r>
            <a:r>
              <a:rPr lang="en-US" sz="2000" dirty="0" err="1" smtClean="0"/>
              <a:t>responsavel</a:t>
            </a:r>
            <a:r>
              <a:rPr lang="en-US" sz="2000" dirty="0" smtClean="0"/>
              <a:t>= new Professor</a:t>
            </a:r>
            <a:r>
              <a:rPr lang="en-US" sz="2000" dirty="0" smtClean="0"/>
              <a:t>();</a:t>
            </a:r>
          </a:p>
          <a:p>
            <a:pPr>
              <a:buNone/>
            </a:pPr>
            <a:r>
              <a:rPr lang="en-US" sz="2000" b="1" dirty="0" smtClean="0"/>
              <a:t>    </a:t>
            </a:r>
            <a:r>
              <a:rPr lang="en-US" sz="2000" b="1" dirty="0" smtClean="0"/>
              <a:t>… getters and setters…</a:t>
            </a:r>
          </a:p>
          <a:p>
            <a:pPr>
              <a:buNone/>
            </a:pPr>
            <a:r>
              <a:rPr lang="en-US" sz="2000" dirty="0" smtClean="0"/>
              <a:t>}</a:t>
            </a:r>
            <a:endParaRPr lang="en-US" sz="2000" dirty="0" smtClean="0"/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public class </a:t>
            </a:r>
            <a:r>
              <a:rPr lang="en-US" sz="2000" dirty="0" err="1" smtClean="0"/>
              <a:t>Consultoria</a:t>
            </a:r>
            <a:r>
              <a:rPr lang="en-US" sz="2000" dirty="0" smtClean="0"/>
              <a:t> extends </a:t>
            </a:r>
            <a:r>
              <a:rPr lang="en-US" sz="2000" dirty="0" err="1" smtClean="0"/>
              <a:t>Projeto</a:t>
            </a:r>
            <a:r>
              <a:rPr lang="en-US" sz="2000" dirty="0" smtClean="0"/>
              <a:t>{</a:t>
            </a:r>
          </a:p>
          <a:p>
            <a:pPr>
              <a:buNone/>
            </a:pPr>
            <a:r>
              <a:rPr lang="en-US" sz="2000" dirty="0" smtClean="0"/>
              <a:t>private String </a:t>
            </a:r>
            <a:r>
              <a:rPr lang="en-US" sz="2000" dirty="0" err="1" smtClean="0"/>
              <a:t>empresa</a:t>
            </a:r>
            <a:r>
              <a:rPr lang="en-US" sz="2000" dirty="0" smtClean="0"/>
              <a:t>;</a:t>
            </a:r>
          </a:p>
          <a:p>
            <a:pPr>
              <a:buNone/>
            </a:pPr>
            <a:r>
              <a:rPr lang="en-US" sz="2000" b="1" dirty="0" smtClean="0"/>
              <a:t>    </a:t>
            </a:r>
            <a:r>
              <a:rPr lang="en-US" sz="2000" b="1" dirty="0" smtClean="0"/>
              <a:t> … getters and setters…</a:t>
            </a:r>
            <a:endParaRPr lang="en-US" sz="2000" b="1" dirty="0" smtClean="0"/>
          </a:p>
          <a:p>
            <a:pPr>
              <a:buNone/>
            </a:pPr>
            <a:r>
              <a:rPr lang="en-US" sz="2000" dirty="0" smtClean="0"/>
              <a:t>}</a:t>
            </a:r>
          </a:p>
          <a:p>
            <a:pPr>
              <a:buNone/>
            </a:pPr>
            <a:endParaRPr lang="pt-BR" sz="2000" dirty="0" smtClean="0"/>
          </a:p>
          <a:p>
            <a:pPr>
              <a:buNone/>
            </a:pPr>
            <a:r>
              <a:rPr lang="pt-BR" sz="2000" dirty="0" err="1" smtClean="0"/>
              <a:t>public</a:t>
            </a:r>
            <a:r>
              <a:rPr lang="pt-BR" sz="2000" dirty="0" smtClean="0"/>
              <a:t> </a:t>
            </a:r>
            <a:r>
              <a:rPr lang="pt-BR" sz="2000" dirty="0" err="1" smtClean="0"/>
              <a:t>class</a:t>
            </a:r>
            <a:r>
              <a:rPr lang="pt-BR" sz="2000" dirty="0" smtClean="0"/>
              <a:t> Pesquisa </a:t>
            </a:r>
            <a:r>
              <a:rPr lang="pt-BR" sz="2000" dirty="0" err="1" smtClean="0"/>
              <a:t>extends</a:t>
            </a:r>
            <a:r>
              <a:rPr lang="pt-BR" sz="2000" dirty="0" smtClean="0"/>
              <a:t> Projeto{</a:t>
            </a:r>
          </a:p>
          <a:p>
            <a:pPr>
              <a:buNone/>
            </a:pPr>
            <a:r>
              <a:rPr lang="en-US" sz="2000" dirty="0" smtClean="0"/>
              <a:t>private String area</a:t>
            </a:r>
            <a:r>
              <a:rPr lang="en-US" sz="2000" dirty="0" smtClean="0"/>
              <a:t>;</a:t>
            </a:r>
          </a:p>
          <a:p>
            <a:pPr>
              <a:buNone/>
            </a:pPr>
            <a:r>
              <a:rPr lang="en-US" sz="2000" b="1" dirty="0" smtClean="0"/>
              <a:t>    </a:t>
            </a:r>
            <a:r>
              <a:rPr lang="en-US" sz="2000" b="1" dirty="0" smtClean="0"/>
              <a:t> … getters and setters…</a:t>
            </a:r>
            <a:endParaRPr lang="en-US" sz="2000" b="1" dirty="0" smtClean="0"/>
          </a:p>
          <a:p>
            <a:pPr>
              <a:buNone/>
            </a:pPr>
            <a:r>
              <a:rPr lang="en-US" sz="2000" dirty="0" smtClean="0"/>
              <a:t>}</a:t>
            </a:r>
            <a:endParaRPr lang="en-US" sz="2000" dirty="0"/>
          </a:p>
        </p:txBody>
      </p:sp>
      <p:pic>
        <p:nvPicPr>
          <p:cNvPr id="4" name="Imagem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20888"/>
            <a:ext cx="26642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ixaDeTexto 4"/>
          <p:cNvSpPr txBox="1"/>
          <p:nvPr/>
        </p:nvSpPr>
        <p:spPr>
          <a:xfrm>
            <a:off x="107504" y="44624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smtClean="0"/>
              <a:t>Crie um programa para ajudar na gestão de projetos de uma fundação. Tal programa deve exibir o seguinte menu:</a:t>
            </a:r>
            <a:endParaRPr lang="en-US" sz="2400" dirty="0"/>
          </a:p>
        </p:txBody>
      </p:sp>
      <p:sp>
        <p:nvSpPr>
          <p:cNvPr id="6" name="CaixaDeTexto 5"/>
          <p:cNvSpPr txBox="1"/>
          <p:nvPr/>
        </p:nvSpPr>
        <p:spPr>
          <a:xfrm>
            <a:off x="35496" y="4509120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Crie</a:t>
            </a:r>
            <a:r>
              <a:rPr lang="en-US" sz="2000" dirty="0" smtClean="0"/>
              <a:t> </a:t>
            </a:r>
            <a:r>
              <a:rPr lang="en-US" sz="2000" dirty="0" err="1" smtClean="0"/>
              <a:t>dois</a:t>
            </a:r>
            <a:r>
              <a:rPr lang="en-US" sz="2000" dirty="0" smtClean="0"/>
              <a:t> </a:t>
            </a:r>
            <a:r>
              <a:rPr lang="en-US" sz="2000" dirty="0" err="1" smtClean="0"/>
              <a:t>vetores</a:t>
            </a:r>
            <a:r>
              <a:rPr lang="en-US" sz="2000" dirty="0" smtClean="0"/>
              <a:t> dos </a:t>
            </a:r>
            <a:r>
              <a:rPr lang="en-US" sz="2000" dirty="0" err="1" smtClean="0"/>
              <a:t>tipos</a:t>
            </a:r>
            <a:r>
              <a:rPr lang="en-US" sz="2000" dirty="0" smtClean="0"/>
              <a:t> </a:t>
            </a:r>
            <a:r>
              <a:rPr lang="en-US" sz="2000" dirty="0" err="1" smtClean="0"/>
              <a:t>Consultoria</a:t>
            </a:r>
            <a:r>
              <a:rPr lang="en-US" sz="2000" dirty="0" smtClean="0"/>
              <a:t> e </a:t>
            </a:r>
            <a:r>
              <a:rPr lang="en-US" sz="2000" dirty="0" err="1" smtClean="0"/>
              <a:t>Pesquisa</a:t>
            </a:r>
            <a:r>
              <a:rPr lang="en-US" sz="2000" dirty="0" smtClean="0"/>
              <a:t>. Utilize o menu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manipular</a:t>
            </a:r>
            <a:r>
              <a:rPr lang="en-US" sz="2000" dirty="0" smtClean="0"/>
              <a:t> </a:t>
            </a:r>
            <a:r>
              <a:rPr lang="en-US" sz="2000" dirty="0" err="1" smtClean="0"/>
              <a:t>tais</a:t>
            </a:r>
            <a:r>
              <a:rPr lang="en-US" sz="2000" dirty="0" smtClean="0"/>
              <a:t> </a:t>
            </a:r>
            <a:r>
              <a:rPr lang="en-US" sz="2000" dirty="0" err="1" smtClean="0"/>
              <a:t>vetores</a:t>
            </a:r>
            <a:r>
              <a:rPr lang="en-US" sz="2000" dirty="0" smtClean="0"/>
              <a:t>. A </a:t>
            </a:r>
            <a:r>
              <a:rPr lang="en-US" sz="2000" dirty="0" err="1" smtClean="0"/>
              <a:t>opção</a:t>
            </a:r>
            <a:r>
              <a:rPr lang="en-US" sz="2000" dirty="0" smtClean="0"/>
              <a:t> 3 </a:t>
            </a:r>
            <a:r>
              <a:rPr lang="en-US" sz="2000" dirty="0" err="1" smtClean="0"/>
              <a:t>deve</a:t>
            </a:r>
            <a:r>
              <a:rPr lang="en-US" sz="2000" dirty="0" smtClean="0"/>
              <a:t> </a:t>
            </a:r>
            <a:r>
              <a:rPr lang="en-US" sz="2000" dirty="0" err="1" smtClean="0"/>
              <a:t>listar</a:t>
            </a:r>
            <a:r>
              <a:rPr lang="en-US" sz="2000" dirty="0" smtClean="0"/>
              <a:t> </a:t>
            </a:r>
            <a:r>
              <a:rPr lang="en-US" sz="2000" dirty="0" err="1" smtClean="0"/>
              <a:t>os</a:t>
            </a:r>
            <a:r>
              <a:rPr lang="en-US" sz="2000" dirty="0" smtClean="0"/>
              <a:t> dados dos </a:t>
            </a:r>
            <a:r>
              <a:rPr lang="en-US" sz="2000" dirty="0" err="1" smtClean="0"/>
              <a:t>projetos</a:t>
            </a:r>
            <a:r>
              <a:rPr lang="en-US" sz="2000" dirty="0" smtClean="0"/>
              <a:t> de um </a:t>
            </a:r>
            <a:r>
              <a:rPr lang="en-US" sz="2000" dirty="0" err="1" smtClean="0"/>
              <a:t>único</a:t>
            </a:r>
            <a:r>
              <a:rPr lang="en-US" sz="2000" dirty="0" smtClean="0"/>
              <a:t> professor. 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136</Words>
  <Application>Microsoft Office PowerPoint</Application>
  <PresentationFormat>Apresentação na tela (4:3)</PresentationFormat>
  <Paragraphs>23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2</cp:revision>
  <dcterms:created xsi:type="dcterms:W3CDTF">2012-04-26T17:43:49Z</dcterms:created>
  <dcterms:modified xsi:type="dcterms:W3CDTF">2012-04-26T17:56:05Z</dcterms:modified>
</cp:coreProperties>
</file>