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08/04/2014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400" dirty="0" smtClean="0"/>
              <a:t>1)   Crie um aplicativo com o seguinte menu:</a:t>
            </a:r>
          </a:p>
          <a:p>
            <a:pPr>
              <a:buNone/>
            </a:pPr>
            <a:r>
              <a:rPr lang="pt-BR" sz="2400" dirty="0" smtClean="0"/>
              <a:t>	1-Calcular a soma dos </a:t>
            </a:r>
            <a:r>
              <a:rPr lang="pt-BR" sz="2400" i="1" dirty="0" smtClean="0"/>
              <a:t>n</a:t>
            </a:r>
            <a:r>
              <a:rPr lang="pt-BR" sz="2400" dirty="0" smtClean="0"/>
              <a:t> primeiros termos da PA</a:t>
            </a:r>
          </a:p>
          <a:p>
            <a:pPr>
              <a:buNone/>
            </a:pPr>
            <a:r>
              <a:rPr lang="pt-BR" sz="2400" dirty="0" smtClean="0"/>
              <a:t>	2-Calcular a soma dos </a:t>
            </a:r>
            <a:r>
              <a:rPr lang="pt-BR" sz="2400" i="1" dirty="0" smtClean="0"/>
              <a:t>n</a:t>
            </a:r>
            <a:r>
              <a:rPr lang="pt-BR" sz="2400" dirty="0" smtClean="0"/>
              <a:t> primeiros termos da PG</a:t>
            </a:r>
          </a:p>
          <a:p>
            <a:pPr>
              <a:buNone/>
            </a:pPr>
            <a:r>
              <a:rPr lang="pt-BR" sz="2400" dirty="0" smtClean="0"/>
              <a:t>	3-Sair</a:t>
            </a:r>
          </a:p>
          <a:p>
            <a:pPr>
              <a:buNone/>
            </a:pPr>
            <a:r>
              <a:rPr lang="pt-BR" sz="2400" dirty="0" smtClean="0"/>
              <a:t>	Crie e utilize funções para as opções 1 e 2. Elas devem receber os parâmetros necessários e retornar o resultado.</a:t>
            </a:r>
          </a:p>
          <a:p>
            <a:pPr>
              <a:buNone/>
            </a:pPr>
            <a:r>
              <a:rPr lang="pt-BR" sz="2400" dirty="0" smtClean="0"/>
              <a:t>          PA </a:t>
            </a:r>
            <a:r>
              <a:rPr lang="pt-BR" sz="2400" dirty="0" smtClean="0">
                <a:sym typeface="Wingdings" pitchFamily="2" charset="2"/>
              </a:rPr>
              <a:t>                                            PG </a:t>
            </a:r>
            <a:endParaRPr lang="pt-BR" sz="2400" dirty="0" smtClean="0"/>
          </a:p>
          <a:p>
            <a:pPr>
              <a:buNone/>
            </a:pPr>
            <a:endParaRPr lang="pt-BR" sz="2400" dirty="0" smtClean="0"/>
          </a:p>
          <a:p>
            <a:pPr>
              <a:buNone/>
            </a:pPr>
            <a:r>
              <a:rPr lang="pt-BR" sz="2400" dirty="0" smtClean="0"/>
              <a:t>2)   Crie um </a:t>
            </a:r>
            <a:r>
              <a:rPr lang="pt-BR" sz="2400" dirty="0" err="1" smtClean="0"/>
              <a:t>applet</a:t>
            </a:r>
            <a:r>
              <a:rPr lang="pt-BR" sz="2400" dirty="0" smtClean="0"/>
              <a:t> que recebe um sequencia de nomes (até o usuário digitar “fim”) e exiba na tela essa sequência de forma ordenada. Crie uma função para </a:t>
            </a:r>
            <a:r>
              <a:rPr lang="pt-BR" sz="2400" dirty="0" smtClean="0"/>
              <a:t>ordenar</a:t>
            </a:r>
            <a:endParaRPr lang="pt-BR" sz="2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36912"/>
            <a:ext cx="2076525" cy="67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492896"/>
            <a:ext cx="2016224" cy="80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ector reto 6"/>
          <p:cNvCxnSpPr/>
          <p:nvPr/>
        </p:nvCxnSpPr>
        <p:spPr>
          <a:xfrm>
            <a:off x="3131840" y="5949280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10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10</cp:revision>
  <dcterms:created xsi:type="dcterms:W3CDTF">2013-01-22T15:40:08Z</dcterms:created>
  <dcterms:modified xsi:type="dcterms:W3CDTF">2014-04-08T23:33:41Z</dcterms:modified>
</cp:coreProperties>
</file>