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8F0F-7DED-497A-AB35-CCF73305F17D}" type="datetimeFigureOut">
              <a:rPr lang="pt-BR" smtClean="0"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86C9-08E3-4D7B-B438-15445CCB1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8F0F-7DED-497A-AB35-CCF73305F17D}" type="datetimeFigureOut">
              <a:rPr lang="pt-BR" smtClean="0"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86C9-08E3-4D7B-B438-15445CCB1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8F0F-7DED-497A-AB35-CCF73305F17D}" type="datetimeFigureOut">
              <a:rPr lang="pt-BR" smtClean="0"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86C9-08E3-4D7B-B438-15445CCB1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8F0F-7DED-497A-AB35-CCF73305F17D}" type="datetimeFigureOut">
              <a:rPr lang="pt-BR" smtClean="0"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86C9-08E3-4D7B-B438-15445CCB1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8F0F-7DED-497A-AB35-CCF73305F17D}" type="datetimeFigureOut">
              <a:rPr lang="pt-BR" smtClean="0"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86C9-08E3-4D7B-B438-15445CCB1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8F0F-7DED-497A-AB35-CCF73305F17D}" type="datetimeFigureOut">
              <a:rPr lang="pt-BR" smtClean="0"/>
              <a:t>06/05/2014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86C9-08E3-4D7B-B438-15445CCB1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8F0F-7DED-497A-AB35-CCF73305F17D}" type="datetimeFigureOut">
              <a:rPr lang="pt-BR" smtClean="0"/>
              <a:t>06/05/2014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86C9-08E3-4D7B-B438-15445CCB1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8F0F-7DED-497A-AB35-CCF73305F17D}" type="datetimeFigureOut">
              <a:rPr lang="pt-BR" smtClean="0"/>
              <a:t>06/05/2014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86C9-08E3-4D7B-B438-15445CCB1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8F0F-7DED-497A-AB35-CCF73305F17D}" type="datetimeFigureOut">
              <a:rPr lang="pt-BR" smtClean="0"/>
              <a:t>06/05/2014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86C9-08E3-4D7B-B438-15445CCB1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8F0F-7DED-497A-AB35-CCF73305F17D}" type="datetimeFigureOut">
              <a:rPr lang="pt-BR" smtClean="0"/>
              <a:t>06/05/2014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86C9-08E3-4D7B-B438-15445CCB1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C8F0F-7DED-497A-AB35-CCF73305F17D}" type="datetimeFigureOut">
              <a:rPr lang="pt-BR" smtClean="0"/>
              <a:t>06/05/2014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86C9-08E3-4D7B-B438-15445CCB1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C8F0F-7DED-497A-AB35-CCF73305F17D}" type="datetimeFigureOut">
              <a:rPr lang="pt-BR" smtClean="0"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A86C9-08E3-4D7B-B438-15445CCB142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>
            <a:normAutofit/>
          </a:bodyPr>
          <a:lstStyle/>
          <a:p>
            <a:r>
              <a:rPr lang="pt-BR" sz="2000" dirty="0" smtClean="0"/>
              <a:t>Crie a estrutura de classes exibida abaixo</a:t>
            </a:r>
          </a:p>
          <a:p>
            <a:r>
              <a:rPr lang="pt-BR" sz="2000" dirty="0" smtClean="0"/>
              <a:t>Crie um vetor do tipo casamento e outro do tipo aniversário</a:t>
            </a:r>
          </a:p>
          <a:p>
            <a:r>
              <a:rPr lang="pt-BR" sz="2000" dirty="0" smtClean="0"/>
              <a:t>Crie um </a:t>
            </a:r>
            <a:r>
              <a:rPr lang="pt-BR" sz="2000" dirty="0" err="1" smtClean="0"/>
              <a:t>applet</a:t>
            </a:r>
            <a:r>
              <a:rPr lang="pt-BR" sz="2000" dirty="0" smtClean="0"/>
              <a:t> com o menu abaixo e implemente cada uma de suas funções, as quais manipulam os vetores. A opção 3 deve pedir para o usuário um nome e exibir todos os dados de todos os eventos  que possuem o referido nome (seja aniversariante, noivo ou noiva)</a:t>
            </a:r>
            <a:endParaRPr lang="pt-BR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0313" y="2780928"/>
            <a:ext cx="292417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1993032"/>
            <a:ext cx="5918453" cy="4864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71</Words>
  <Application>Microsoft Office PowerPoint</Application>
  <PresentationFormat>Apresentação na tela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rone</dc:creator>
  <cp:lastModifiedBy>rone</cp:lastModifiedBy>
  <cp:revision>3</cp:revision>
  <dcterms:created xsi:type="dcterms:W3CDTF">2014-05-06T23:09:01Z</dcterms:created>
  <dcterms:modified xsi:type="dcterms:W3CDTF">2014-05-06T23:52:41Z</dcterms:modified>
</cp:coreProperties>
</file>