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00768-D04E-4076-8D0A-861F1CF0798A}" type="datetimeFigureOut">
              <a:rPr lang="pt-BR" smtClean="0"/>
              <a:t>16/09/2014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BF20F-FE43-4124-9CF9-BFA5158B2AA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35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 smtClean="0"/>
              <a:t>Crie um </a:t>
            </a:r>
            <a:r>
              <a:rPr lang="pt-BR" sz="2000" dirty="0" err="1" smtClean="0"/>
              <a:t>applet</a:t>
            </a:r>
            <a:r>
              <a:rPr lang="pt-BR" sz="2000" dirty="0" smtClean="0"/>
              <a:t> que possua um vetor do tipo Pratico e outro do tipo teórico, de acordo com o diagrama abaixo. Tal programa deve exibir o menu apresentado abaixo.</a:t>
            </a:r>
            <a:endParaRPr lang="pt-BR" sz="2000" smtClean="0"/>
          </a:p>
          <a:p>
            <a:pPr marL="0" indent="0">
              <a:buNone/>
            </a:pPr>
            <a:r>
              <a:rPr lang="pt-BR" sz="2000" smtClean="0"/>
              <a:t>A </a:t>
            </a:r>
            <a:r>
              <a:rPr lang="pt-BR" sz="2000" dirty="0"/>
              <a:t>opção 1 insere um (SOMENTE UM) trabalho prático no vetor correspondente. A opção 2 insere um trabalho teórico. A opção 3 pede para o usuário um nome de aluno e exibi na tela todos os dados de todos os trabalhos (práticos ou teóricos) daquele aluno. Exibe também a soma de todas as notas desse aluno.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" y="2016224"/>
            <a:ext cx="8493069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509120"/>
            <a:ext cx="2922588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96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</dc:creator>
  <cp:lastModifiedBy>rone</cp:lastModifiedBy>
  <cp:revision>3</cp:revision>
  <dcterms:created xsi:type="dcterms:W3CDTF">2014-09-16T18:45:29Z</dcterms:created>
  <dcterms:modified xsi:type="dcterms:W3CDTF">2014-09-16T19:54:13Z</dcterms:modified>
</cp:coreProperties>
</file>