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"/>
            <a:ext cx="4499992" cy="53012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/>
              <a:t>Crie um programa </a:t>
            </a:r>
            <a:r>
              <a:rPr lang="pt-BR" sz="2400" dirty="0" smtClean="0"/>
              <a:t>que cadastra em um vetor </a:t>
            </a:r>
            <a:r>
              <a:rPr lang="pt-BR" sz="2400" dirty="0" smtClean="0"/>
              <a:t>os </a:t>
            </a:r>
            <a:r>
              <a:rPr lang="pt-BR" sz="2400" dirty="0" smtClean="0"/>
              <a:t>aparelhos eletrônicos vendidos por uma loja </a:t>
            </a:r>
            <a:r>
              <a:rPr lang="pt-BR" sz="2400" dirty="0" smtClean="0"/>
              <a:t>Tal </a:t>
            </a:r>
            <a:r>
              <a:rPr lang="pt-BR" sz="2400" dirty="0" smtClean="0"/>
              <a:t>programa possui a hierarquia de classe </a:t>
            </a:r>
            <a:r>
              <a:rPr lang="pt-BR" sz="2400" dirty="0" smtClean="0"/>
              <a:t>a seguir. Atenção, o </a:t>
            </a:r>
            <a:r>
              <a:rPr lang="pt-BR" sz="2400" dirty="0" smtClean="0"/>
              <a:t>método "</a:t>
            </a:r>
            <a:r>
              <a:rPr lang="pt-BR" sz="2400" dirty="0" err="1" smtClean="0"/>
              <a:t>especificacao</a:t>
            </a:r>
            <a:r>
              <a:rPr lang="pt-BR" sz="2400" dirty="0" smtClean="0"/>
              <a:t>()" é </a:t>
            </a:r>
            <a:r>
              <a:rPr lang="pt-BR" sz="2400" b="1" dirty="0" smtClean="0"/>
              <a:t>polimórfico</a:t>
            </a:r>
            <a:r>
              <a:rPr lang="pt-BR" sz="2400" dirty="0" smtClean="0"/>
              <a:t> </a:t>
            </a:r>
            <a:r>
              <a:rPr lang="pt-BR" sz="2400" dirty="0" smtClean="0"/>
              <a:t>e os </a:t>
            </a:r>
            <a:r>
              <a:rPr lang="pt-BR" sz="2400" dirty="0" smtClean="0"/>
              <a:t>construtores recebem parâmetros. O método "</a:t>
            </a:r>
            <a:r>
              <a:rPr lang="pt-BR" sz="2400" dirty="0" err="1" smtClean="0"/>
              <a:t>especificacao</a:t>
            </a:r>
            <a:r>
              <a:rPr lang="pt-BR" sz="2400" dirty="0" smtClean="0"/>
              <a:t>()" deve retornar strings </a:t>
            </a:r>
            <a:r>
              <a:rPr lang="pt-BR" sz="2400" dirty="0" smtClean="0"/>
              <a:t>com todos os dados do objeto. Crie uma tela que exiba, de uma única vez, todos os dados de todos os objetos.</a:t>
            </a:r>
            <a:endParaRPr lang="pt-BR" sz="24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60648"/>
            <a:ext cx="49685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5229200"/>
            <a:ext cx="3240360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255331"/>
            <a:ext cx="2506147" cy="160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74</Words>
  <Application>Microsoft Office PowerPoint</Application>
  <PresentationFormat>Apresentação na tela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</dc:creator>
  <cp:lastModifiedBy>rone</cp:lastModifiedBy>
  <cp:revision>13</cp:revision>
  <dcterms:created xsi:type="dcterms:W3CDTF">2013-03-12T16:46:18Z</dcterms:created>
  <dcterms:modified xsi:type="dcterms:W3CDTF">2013-03-12T20:07:28Z</dcterms:modified>
</cp:coreProperties>
</file>