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9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25/09/2012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25/09/2012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25/09/2012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25/09/2012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25/09/2012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25/09/2012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25/09/2012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25/09/2012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25/09/2012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25/09/2012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25/09/2012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25/09/2012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Simulado Prova 3</a:t>
            </a:r>
            <a:br>
              <a:rPr lang="pt-BR" dirty="0" smtClean="0"/>
            </a:br>
            <a:r>
              <a:rPr lang="pt-BR" dirty="0" smtClean="0"/>
              <a:t>Interface Gráfica e Polimorfismo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6228184" cy="1988840"/>
          </a:xfrm>
        </p:spPr>
        <p:txBody>
          <a:bodyPr>
            <a:normAutofit/>
          </a:bodyPr>
          <a:lstStyle/>
          <a:p>
            <a:pPr algn="just"/>
            <a:r>
              <a:rPr lang="pt-BR" sz="1600" dirty="0" smtClean="0"/>
              <a:t>Implemente a seguinte hierarquia de classes</a:t>
            </a:r>
          </a:p>
          <a:p>
            <a:pPr lvl="1" algn="just"/>
            <a:r>
              <a:rPr lang="pt-BR" sz="1600" dirty="0" smtClean="0"/>
              <a:t>todos os atributos são encapsulados (</a:t>
            </a:r>
            <a:r>
              <a:rPr lang="pt-BR" sz="1600" i="1" dirty="0" err="1" smtClean="0"/>
              <a:t>private</a:t>
            </a:r>
            <a:r>
              <a:rPr lang="pt-BR" sz="1600" dirty="0" smtClean="0"/>
              <a:t>)</a:t>
            </a:r>
          </a:p>
          <a:p>
            <a:pPr lvl="1" algn="just"/>
            <a:r>
              <a:rPr lang="pt-BR" sz="1600" dirty="0" smtClean="0"/>
              <a:t>O método distancia() retorna a distância do nó sensor até a o ponto de origem (X=0, Y=0). </a:t>
            </a:r>
          </a:p>
          <a:p>
            <a:pPr lvl="1" algn="just"/>
            <a:r>
              <a:rPr lang="pt-BR" sz="1600" dirty="0" smtClean="0"/>
              <a:t>O método </a:t>
            </a:r>
            <a:r>
              <a:rPr lang="pt-BR" sz="1600" dirty="0" err="1" smtClean="0"/>
              <a:t>showDados</a:t>
            </a:r>
            <a:r>
              <a:rPr lang="pt-BR" sz="1600" dirty="0" smtClean="0"/>
              <a:t>() é polimórfico, retorna uma String com todos os dados coletados pelo dispositivo e a distância entre tal dispositivo o ponto (0,0).</a:t>
            </a:r>
          </a:p>
          <a:p>
            <a:pPr algn="just"/>
            <a:endParaRPr lang="pt-BR" sz="1600" dirty="0" smtClean="0"/>
          </a:p>
          <a:p>
            <a:pPr algn="just"/>
            <a:endParaRPr lang="pt-BR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824862"/>
            <a:ext cx="467677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7704" y="3645024"/>
            <a:ext cx="259080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0" y="2592288"/>
            <a:ext cx="6444208" cy="3861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Criou-se um aplicativo com um vetor do tipo </a:t>
            </a:r>
            <a:r>
              <a:rPr kumimoji="0" lang="pt-B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DispositivoSensor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(pode-se usar </a:t>
            </a:r>
            <a:r>
              <a:rPr kumimoji="0" lang="pt-BR" sz="16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Vector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 Crie uma tela para cadastro de objetos (Figura 2) e outra tela para exibição de dados (Figura 3). A primeira tela a ser exibida é a tela de cadastro, na qual o usuário insere os dados e clica no botão corresponde ao tipo de dispositivo a ser cadastrado (Interno ou Externo). A tela que mostra os dados é exibida todas as vezes que o botão Exibe da primeira tela for pressionado. Utilize</a:t>
            </a:r>
            <a:r>
              <a:rPr kumimoji="0" lang="pt-BR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círculos para exibir cada objeto do vetor. 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Acima de cada círculo escreva: D = distância da posição (0,0), (T = temperatura e U = umidade,) ou (S=som e L= luz) 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164288" y="2730406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Fig. 1</a:t>
            </a:r>
            <a:endParaRPr lang="pt-BR" sz="16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5220072" y="6309320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Fig. 2</a:t>
            </a:r>
            <a:endParaRPr lang="pt-BR" sz="16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7309792" y="5616699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Fig. 3</a:t>
            </a:r>
            <a:endParaRPr lang="pt-BR" sz="16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53175" y="260648"/>
            <a:ext cx="279082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209</Words>
  <Application>Microsoft Office PowerPoint</Application>
  <PresentationFormat>Apresentação na tela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Simulado Prova 3 Interface Gráfica e Polimorfismo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Simulado Prova 3 Interface Gráfica e Polimorfismo</dc:title>
  <dc:creator>rone</dc:creator>
  <cp:lastModifiedBy>rone</cp:lastModifiedBy>
  <cp:revision>6</cp:revision>
  <dcterms:created xsi:type="dcterms:W3CDTF">2012-08-08T22:48:23Z</dcterms:created>
  <dcterms:modified xsi:type="dcterms:W3CDTF">2012-09-25T22:40:42Z</dcterms:modified>
</cp:coreProperties>
</file>