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21/10/2016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BR" sz="2000" dirty="0" smtClean="0"/>
              <a:t>Crie a seguinte estrutura de classes. Todos os atributos devem ser encapsulados. O método </a:t>
            </a:r>
            <a:r>
              <a:rPr lang="pt-BR" sz="2000" i="1" dirty="0" smtClean="0"/>
              <a:t>passou</a:t>
            </a:r>
            <a:r>
              <a:rPr lang="pt-BR" sz="2000" dirty="0" smtClean="0"/>
              <a:t> é polimórfico. Na classe </a:t>
            </a:r>
            <a:r>
              <a:rPr lang="pt-BR" sz="2000" i="1" dirty="0" err="1" smtClean="0"/>
              <a:t>Graduacao</a:t>
            </a:r>
            <a:r>
              <a:rPr lang="pt-BR" sz="2000" dirty="0" smtClean="0"/>
              <a:t> ele retorna </a:t>
            </a:r>
            <a:r>
              <a:rPr lang="pt-BR" sz="2000" i="1" dirty="0" err="1" smtClean="0"/>
              <a:t>true</a:t>
            </a:r>
            <a:r>
              <a:rPr lang="pt-BR" sz="2000" dirty="0" smtClean="0"/>
              <a:t> se a nota for maior ou igual a 6, </a:t>
            </a:r>
            <a:r>
              <a:rPr lang="pt-BR" sz="2000" i="1" dirty="0" err="1" smtClean="0"/>
              <a:t>false</a:t>
            </a:r>
            <a:r>
              <a:rPr lang="pt-BR" sz="2000" dirty="0" smtClean="0"/>
              <a:t> caso contrário. O mesmo para a classe </a:t>
            </a:r>
            <a:r>
              <a:rPr lang="pt-BR" sz="2000" i="1" dirty="0" err="1" smtClean="0"/>
              <a:t>PosGraduacao</a:t>
            </a:r>
            <a:r>
              <a:rPr lang="pt-BR" sz="2000" dirty="0" smtClean="0"/>
              <a:t>, mas a nota tem ser maior ou igual a 7.</a:t>
            </a:r>
          </a:p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r>
              <a:rPr lang="pt-BR" sz="2000" dirty="0" smtClean="0"/>
              <a:t> </a:t>
            </a:r>
          </a:p>
          <a:p>
            <a:pPr marL="0" indent="0">
              <a:buNone/>
            </a:pPr>
            <a:r>
              <a:rPr lang="pt-BR" sz="2000" dirty="0" smtClean="0"/>
              <a:t>Crie um APLICATIVO que possua um vetor de alunos que será preenchido por objetos do tipo </a:t>
            </a:r>
            <a:r>
              <a:rPr lang="pt-BR" sz="2000" i="1" dirty="0" err="1" smtClean="0"/>
              <a:t>Graduacao</a:t>
            </a:r>
            <a:r>
              <a:rPr lang="pt-BR" sz="2000" dirty="0" smtClean="0"/>
              <a:t> e </a:t>
            </a:r>
            <a:r>
              <a:rPr lang="pt-BR" sz="2000" i="1" dirty="0" err="1" smtClean="0"/>
              <a:t>PosGraduacao</a:t>
            </a:r>
            <a:r>
              <a:rPr lang="pt-BR" sz="2000" dirty="0" smtClean="0"/>
              <a:t>. Tal programa deve possuir uma interface gráfica com caixas de texto onde o usuário informa os dados de cada objeto e botões para cadastrar no vetor cada tipo de objeto. Crie um botão </a:t>
            </a:r>
            <a:r>
              <a:rPr lang="pt-BR" sz="2000" i="1" dirty="0" smtClean="0"/>
              <a:t>Resultado </a:t>
            </a:r>
            <a:r>
              <a:rPr lang="pt-BR" sz="2000" dirty="0" smtClean="0"/>
              <a:t>que ao ser clicado exiba de uma só vez os nomes dos alunos que passaram e os que não passaram, independente se for aluno de graduação ou de pós-graduação. Garanta que um cadastro de aluno nunca seja feito em uma posição invalidada do vetor e que todas as caixas de texto estejam preenchidas no momento do cadastro.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196752"/>
            <a:ext cx="3600400" cy="3052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Microsoft Office PowerPoint</Application>
  <PresentationFormat>Apresentação na tela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1</cp:revision>
  <dcterms:created xsi:type="dcterms:W3CDTF">2013-03-07T16:20:52Z</dcterms:created>
  <dcterms:modified xsi:type="dcterms:W3CDTF">2016-10-21T17:04:27Z</dcterms:modified>
</cp:coreProperties>
</file>