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8" r:id="rId4"/>
    <p:sldId id="258" r:id="rId5"/>
    <p:sldId id="259" r:id="rId6"/>
    <p:sldId id="269" r:id="rId7"/>
    <p:sldId id="270" r:id="rId8"/>
    <p:sldId id="271" r:id="rId9"/>
    <p:sldId id="272" r:id="rId10"/>
    <p:sldId id="260" r:id="rId11"/>
    <p:sldId id="261" r:id="rId12"/>
    <p:sldId id="273" r:id="rId13"/>
    <p:sldId id="274" r:id="rId14"/>
    <p:sldId id="276" r:id="rId15"/>
    <p:sldId id="264" r:id="rId16"/>
    <p:sldId id="265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02C55C-3B77-444A-80C1-D5EC5D4AD5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19E2CC-4F8C-409B-837D-8765A8878E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8A5D9B7-45DB-41F3-87DB-BEC9F3E26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1B0DC1E-F9E8-4C13-B604-97C99C718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FE7D84-2C8D-4358-A653-9797A28D5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567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D86811-1AA0-4156-A80A-CFA3F03E9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489B18A-D19D-4031-BE38-B3904409D9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907839-3033-4425-A4CC-D7D217B60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31963E-1687-4E45-A8E1-5B0EE18EE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C7ADAAE-D1C4-4DEA-A8C8-7CCCC4501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2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89EB847-F999-485D-B687-F1839D02A2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8718774-A349-4235-A08A-2586209626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10363B8-4D75-4B71-980F-387B112C8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68E595B-A987-470B-A20D-DCF4D8C09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276CE18-6628-4634-9679-65ED3A839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766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0444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6526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9567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32724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26804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76757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87539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8293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07D136-17EE-4DED-9615-EF34836D2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7809EB-A579-4433-A69A-134CE85B8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4DE1975-244D-4EBA-807D-7B596560A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0F2EF23-CD7A-4346-8E4A-AD5F8D241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0184622-F9EA-4AB6-AB65-E26CFA2A7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64368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73981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05452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27446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93358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29566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28438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83196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91672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4893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0CCA8C-73C3-4A6C-95F1-FCDF6AF5E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8360AD3-DFB8-4CF5-A5C8-7D168E838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415844-DADE-4BBE-BC8E-57878F29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6FB6B49-2D48-413F-A86E-F30422F52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4168869-73AA-4DAA-9F24-7416561D3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7908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B40AAC-2DFE-489A-9C23-C845C9914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52A04D8-018D-40F2-AD91-492FE50DD4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FAAA11B-6C6C-4E5A-97F4-850CD5978D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5B3068-B027-478C-BDEA-1411E89FA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046BB98-DCE3-42F1-B880-7BFB20665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07250D4-26D3-48B9-9A1A-84FEE62F2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884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0B0DAC-756D-4A62-B5B0-73BE7A5F3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06D9797-04CE-4C0B-97D4-479AB88CA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837E8C3-CA61-44A2-88A8-FB19FD700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3741BF5-CA53-43A4-83CF-A986F702F9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AAF7155-3B50-474B-85D6-1FC086C590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D81B230-DE70-40C5-A2DF-E22FDC992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A271CEF-CD13-4563-9A6E-31ACBD81F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1E284D0-D91C-4488-9D34-73BB73A8D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8768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4D964-0EFB-4792-9002-4D453ADB2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BCC402-9B33-4EBF-A8C9-CDD7C7ADB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06577D1-DB9E-4FA9-8C83-BA443AA49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60EBD01-B698-4D2D-8921-F4157C43F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619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401C9C7-BF4A-41C4-8466-5F26EB2BF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01FCDB2-0A2F-4DE1-9D0C-66502A0BF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ABD235D-C60B-44EE-A462-51954A361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4659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413203-3083-4050-90AD-56D318F14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CE658B-BDD9-4E7F-B3D0-009EEE3B3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502471B-8CAA-4E9E-8C07-9B2CED1C89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7E82D82-062F-476A-B868-A1C3B6859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5AB84C3-D975-4CAD-9DD7-DE60F63DF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85E9F3D-4DCB-47A8-BB8C-0FB19213C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6284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8787F1-3FC0-4CAB-91F9-9F1B68355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0E64867-2E21-4C67-A01F-2F0D93D74F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526E76-195C-4A9F-9B6D-B091EA6FE5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97B8112-CE6B-4F00-8E8D-AD0F875FB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5689D41-32A1-4555-8F08-B64CEC7FF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8C070CA-6AB7-4B18-AD81-FA1788533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8823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8827848-A2E4-4D35-AF01-992D5AC0B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C81F385-EF79-4DBF-8048-A2A0090A8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90985E5-8BBB-464D-8226-C1F5CAD0E6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FA8F05-D07E-4C21-9FF4-F8D1C40F1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1AACEE1-7A04-40A2-B46D-A10947942E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5402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8FC23E5-D169-45DC-ABDA-A6F6B2DB11F4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BB3C90F-0CA7-474B-AB07-5DD4BDCD30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7898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A35122-CAA9-4536-99AD-3918E79948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/>
              <a:t>Trabalho de Redes Industriais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921125-6257-4169-950D-4F9FB8E9C0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96267"/>
            <a:ext cx="9144000" cy="2387600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Integrantes: </a:t>
            </a:r>
          </a:p>
          <a:p>
            <a:r>
              <a:rPr lang="pt-BR" dirty="0"/>
              <a:t>João Pedro</a:t>
            </a:r>
          </a:p>
          <a:p>
            <a:r>
              <a:rPr lang="pt-BR" dirty="0"/>
              <a:t>Julia Silveira</a:t>
            </a:r>
          </a:p>
          <a:p>
            <a:r>
              <a:rPr lang="pt-BR" dirty="0"/>
              <a:t>Lucas Henrique</a:t>
            </a:r>
          </a:p>
          <a:p>
            <a:r>
              <a:rPr lang="pt-BR" dirty="0"/>
              <a:t>Luiz Fernando</a:t>
            </a:r>
          </a:p>
          <a:p>
            <a:r>
              <a:rPr lang="pt-BR" dirty="0"/>
              <a:t>William Moura</a:t>
            </a:r>
          </a:p>
        </p:txBody>
      </p:sp>
    </p:spTree>
    <p:extLst>
      <p:ext uri="{BB962C8B-B14F-4D97-AF65-F5344CB8AC3E}">
        <p14:creationId xmlns:p14="http://schemas.microsoft.com/office/powerpoint/2010/main" val="505624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Camada de Enlace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pt-BR" dirty="0"/>
              <a:t>Tipos de Quadros (dados e comunicação);</a:t>
            </a:r>
          </a:p>
          <a:p>
            <a:pPr lvl="1"/>
            <a:r>
              <a:rPr lang="pt-BR" dirty="0"/>
              <a:t>8 Bytes.</a:t>
            </a:r>
          </a:p>
          <a:p>
            <a:pPr lvl="1"/>
            <a:endParaRPr lang="pt-BR" dirty="0"/>
          </a:p>
          <a:p>
            <a:r>
              <a:rPr lang="pt-BR" dirty="0"/>
              <a:t>Checagem de erro – CRC.</a:t>
            </a: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1200" y="3452884"/>
            <a:ext cx="7249599" cy="2589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8523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 err="1"/>
              <a:t>DeviceNet</a:t>
            </a:r>
            <a:r>
              <a:rPr lang="pt-BR" dirty="0"/>
              <a:t> </a:t>
            </a:r>
            <a:r>
              <a:rPr lang="pt-BR" dirty="0" err="1"/>
              <a:t>Transport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Estabelecimento de conexão;</a:t>
            </a:r>
          </a:p>
          <a:p>
            <a:pPr lvl="1"/>
            <a:r>
              <a:rPr lang="pt-BR" dirty="0"/>
              <a:t>Mensagens </a:t>
            </a:r>
            <a:r>
              <a:rPr lang="pt-BR" i="1" dirty="0" err="1"/>
              <a:t>explicit</a:t>
            </a:r>
            <a:r>
              <a:rPr lang="pt-BR" i="1" dirty="0"/>
              <a:t>;</a:t>
            </a:r>
          </a:p>
          <a:p>
            <a:pPr lvl="1"/>
            <a:r>
              <a:rPr lang="pt-BR" dirty="0"/>
              <a:t>I/O.</a:t>
            </a:r>
          </a:p>
          <a:p>
            <a:r>
              <a:rPr lang="pt-BR" dirty="0"/>
              <a:t>Quadros divididos em grupos;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1903" y="3562066"/>
            <a:ext cx="7648194" cy="2614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332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 err="1"/>
              <a:t>DeviceNet</a:t>
            </a:r>
            <a:r>
              <a:rPr lang="pt-BR" dirty="0"/>
              <a:t> </a:t>
            </a:r>
            <a:r>
              <a:rPr lang="pt-BR" dirty="0" err="1"/>
              <a:t>Transport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solidFill>
            <a:schemeClr val="bg1">
              <a:alpha val="50000"/>
            </a:schemeClr>
          </a:solidFill>
        </p:spPr>
        <p:txBody>
          <a:bodyPr/>
          <a:lstStyle/>
          <a:p>
            <a:r>
              <a:rPr lang="pt-BR" dirty="0"/>
              <a:t>Nós;</a:t>
            </a:r>
          </a:p>
          <a:p>
            <a:pPr lvl="1"/>
            <a:r>
              <a:rPr lang="pt-BR" dirty="0"/>
              <a:t>Cliente/Mestre;</a:t>
            </a:r>
          </a:p>
          <a:p>
            <a:pPr lvl="1"/>
            <a:r>
              <a:rPr lang="pt-BR" dirty="0"/>
              <a:t>Servidor/Escravo.</a:t>
            </a:r>
          </a:p>
          <a:p>
            <a:pPr lvl="1"/>
            <a:endParaRPr lang="pt-BR" dirty="0"/>
          </a:p>
          <a:p>
            <a:r>
              <a:rPr lang="pt-BR" dirty="0"/>
              <a:t>Detecção e correção de MAC Ids.</a:t>
            </a:r>
          </a:p>
        </p:txBody>
      </p:sp>
    </p:spTree>
    <p:extLst>
      <p:ext uri="{BB962C8B-B14F-4D97-AF65-F5344CB8AC3E}">
        <p14:creationId xmlns:p14="http://schemas.microsoft.com/office/powerpoint/2010/main" val="628342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Camada de Aplicação - CIP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solidFill>
            <a:schemeClr val="bg1">
              <a:alpha val="50000"/>
            </a:schemeClr>
          </a:solidFill>
        </p:spPr>
        <p:txBody>
          <a:bodyPr/>
          <a:lstStyle/>
          <a:p>
            <a:r>
              <a:rPr lang="pt-BR" dirty="0"/>
              <a:t>CIP – Protocolo Industrial Comum</a:t>
            </a:r>
          </a:p>
          <a:p>
            <a:pPr lvl="1"/>
            <a:r>
              <a:rPr lang="pt-BR" dirty="0"/>
              <a:t>Define uma série de mensagens que padroniza a comunicação</a:t>
            </a:r>
          </a:p>
          <a:p>
            <a:pPr marL="457200" lvl="1" indent="0">
              <a:buNone/>
            </a:pPr>
            <a:r>
              <a:rPr lang="pt-BR" dirty="0"/>
              <a:t> entre </a:t>
            </a:r>
            <a:r>
              <a:rPr lang="pt-BR" dirty="0" err="1"/>
              <a:t>PLC’s</a:t>
            </a:r>
            <a:r>
              <a:rPr lang="pt-BR" dirty="0"/>
              <a:t> e </a:t>
            </a:r>
            <a:r>
              <a:rPr lang="pt-BR" dirty="0" err="1"/>
              <a:t>UTR’s</a:t>
            </a:r>
            <a:r>
              <a:rPr lang="pt-BR" dirty="0"/>
              <a:t> (Unidades Terminais Remotas)</a:t>
            </a:r>
          </a:p>
          <a:p>
            <a:pPr lvl="1"/>
            <a:endParaRPr lang="pt-BR" dirty="0"/>
          </a:p>
          <a:p>
            <a:pPr lvl="1"/>
            <a:r>
              <a:rPr lang="pt-BR" dirty="0"/>
              <a:t>Independente das camadas inferiores;</a:t>
            </a:r>
          </a:p>
          <a:p>
            <a:pPr lvl="1"/>
            <a:endParaRPr lang="pt-BR" dirty="0"/>
          </a:p>
          <a:p>
            <a:pPr lvl="1"/>
            <a:r>
              <a:rPr lang="pt-BR" dirty="0"/>
              <a:t>Gerenciar mensagens;</a:t>
            </a:r>
          </a:p>
          <a:p>
            <a:pPr lvl="1"/>
            <a:endParaRPr lang="pt-BR" dirty="0"/>
          </a:p>
          <a:p>
            <a:pPr lvl="1"/>
            <a:r>
              <a:rPr lang="pt-BR" dirty="0"/>
              <a:t>Mapa da rede.</a:t>
            </a:r>
          </a:p>
        </p:txBody>
      </p:sp>
    </p:spTree>
    <p:extLst>
      <p:ext uri="{BB962C8B-B14F-4D97-AF65-F5344CB8AC3E}">
        <p14:creationId xmlns:p14="http://schemas.microsoft.com/office/powerpoint/2010/main" val="134141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316C8D-5621-495D-BAB0-6799ECA1C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Métodos de comunicação – I/O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A7B1F2-7DD9-4A79-B035-61AC629645E7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>
              <a:alpha val="50000"/>
            </a:schemeClr>
          </a:solidFill>
        </p:spPr>
        <p:txBody>
          <a:bodyPr>
            <a:normAutofit/>
          </a:bodyPr>
          <a:lstStyle/>
          <a:p>
            <a:pPr algn="just" fontAlgn="base"/>
            <a:r>
              <a:rPr lang="pt-BR" dirty="0"/>
              <a:t> </a:t>
            </a:r>
            <a:r>
              <a:rPr lang="pt-BR" i="1" dirty="0" err="1"/>
              <a:t>polled</a:t>
            </a:r>
            <a:r>
              <a:rPr lang="pt-BR" dirty="0"/>
              <a:t>: com esse método o mestre envia uma mensagem a cada um dos escravos da </a:t>
            </a:r>
            <a:r>
              <a:rPr lang="pt-BR" dirty="0" err="1"/>
              <a:t>scan</a:t>
            </a:r>
            <a:r>
              <a:rPr lang="pt-BR" dirty="0"/>
              <a:t> </a:t>
            </a:r>
            <a:r>
              <a:rPr lang="pt-BR" dirty="0" err="1"/>
              <a:t>list</a:t>
            </a:r>
            <a:r>
              <a:rPr lang="pt-BR" dirty="0"/>
              <a:t>, assim que recebe a solicitação, o escravo reponde. Esse processo é se repete até que todos sejam consultados e mais um ciclo se inicia.</a:t>
            </a:r>
          </a:p>
          <a:p>
            <a:pPr algn="just" fontAlgn="base"/>
            <a:endParaRPr lang="pt-BR" dirty="0"/>
          </a:p>
          <a:p>
            <a:pPr algn="just" fontAlgn="base"/>
            <a:r>
              <a:rPr lang="pt-BR" i="1" dirty="0"/>
              <a:t>bit-</a:t>
            </a:r>
            <a:r>
              <a:rPr lang="pt-BR" i="1" dirty="0" err="1"/>
              <a:t>strobe</a:t>
            </a:r>
            <a:r>
              <a:rPr lang="pt-BR" dirty="0"/>
              <a:t>: método onde o mestre envia uma mensagem contendo 8 bytes de dados, cada bit representa um escravo, que se for endereçado responde de acordo com o programado.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17865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53742E-32F0-4708-83E5-8EF0E3332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Métodos de comunicação – I/O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536C696-72D5-4DDF-8C08-969B690E3EB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>
              <a:alpha val="50000"/>
            </a:schemeClr>
          </a:solidFill>
        </p:spPr>
        <p:txBody>
          <a:bodyPr/>
          <a:lstStyle/>
          <a:p>
            <a:pPr algn="just" fontAlgn="base"/>
            <a:r>
              <a:rPr lang="pt-BR" i="1" dirty="0" err="1"/>
              <a:t>change</a:t>
            </a:r>
            <a:r>
              <a:rPr lang="pt-BR" i="1" dirty="0"/>
              <a:t> </a:t>
            </a:r>
            <a:r>
              <a:rPr lang="pt-BR" i="1" dirty="0" err="1"/>
              <a:t>of</a:t>
            </a:r>
            <a:r>
              <a:rPr lang="pt-BR" i="1" dirty="0"/>
              <a:t> </a:t>
            </a:r>
            <a:r>
              <a:rPr lang="pt-BR" i="1" dirty="0" err="1"/>
              <a:t>state</a:t>
            </a:r>
            <a:r>
              <a:rPr lang="pt-BR" dirty="0"/>
              <a:t>: esse método só ocorre quando há mudanças nos valores monitorados em um limite de tempo. Essa configuração é feita no programa de configuração da rede.</a:t>
            </a:r>
          </a:p>
          <a:p>
            <a:pPr algn="just" fontAlgn="base"/>
            <a:endParaRPr lang="pt-BR" dirty="0"/>
          </a:p>
          <a:p>
            <a:pPr algn="just" fontAlgn="base"/>
            <a:r>
              <a:rPr lang="pt-BR" i="1" dirty="0" err="1"/>
              <a:t>cyclic</a:t>
            </a:r>
            <a:r>
              <a:rPr lang="pt-BR" dirty="0"/>
              <a:t>: semelhante ao método anterior, a única diferença está na produção e consumo de mensagens. O </a:t>
            </a:r>
            <a:r>
              <a:rPr lang="pt-BR" dirty="0" err="1"/>
              <a:t>explicit</a:t>
            </a:r>
            <a:r>
              <a:rPr lang="pt-BR" dirty="0"/>
              <a:t> é um tipo de mensagem não prioritário, que é utilizado em tarefas assíncronas, como parametrização e configuração de equipamentos.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53508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84735F-EDD7-4C5D-A388-2431708B7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B79DA2-AAE7-45DC-ACCC-BF2C02E2C986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>
              <a:alpha val="50000"/>
            </a:schemeClr>
          </a:solidFill>
        </p:spPr>
        <p:txBody>
          <a:bodyPr/>
          <a:lstStyle/>
          <a:p>
            <a:pPr algn="just"/>
            <a:r>
              <a:rPr lang="pt-BR" dirty="0" err="1"/>
              <a:t>DeviceNet</a:t>
            </a:r>
            <a:r>
              <a:rPr lang="pt-BR" dirty="0"/>
              <a:t> é um protocolo de comunicação utilizado em automação industrial para troca de dados entre dispositivos de controle. </a:t>
            </a:r>
          </a:p>
          <a:p>
            <a:pPr algn="just"/>
            <a:r>
              <a:rPr lang="pt-BR" dirty="0"/>
              <a:t>Baseada no CAN - </a:t>
            </a:r>
            <a:r>
              <a:rPr lang="pt-BR" dirty="0" err="1"/>
              <a:t>Controller</a:t>
            </a:r>
            <a:r>
              <a:rPr lang="pt-BR" dirty="0"/>
              <a:t> </a:t>
            </a:r>
            <a:r>
              <a:rPr lang="pt-BR" dirty="0" err="1"/>
              <a:t>Area</a:t>
            </a:r>
            <a:r>
              <a:rPr lang="pt-BR" dirty="0"/>
              <a:t> Network, e define uma camada de aplicação para cobrir uma faixa dos perfis de dispositivos. </a:t>
            </a:r>
          </a:p>
          <a:p>
            <a:pPr algn="just"/>
            <a:r>
              <a:rPr lang="pt-BR" dirty="0"/>
              <a:t>Aplicações típicas incluem troca de comunicação, dispositivos de segurança, e controle de entrada/saída de redes.</a:t>
            </a:r>
          </a:p>
          <a:p>
            <a:pPr algn="just"/>
            <a:r>
              <a:rPr lang="pt-BR" dirty="0"/>
              <a:t>O </a:t>
            </a:r>
            <a:r>
              <a:rPr lang="pt-BR" dirty="0" err="1"/>
              <a:t>Devicenet</a:t>
            </a:r>
            <a:r>
              <a:rPr lang="pt-BR" dirty="0"/>
              <a:t> pode então ser definido como um protocolo de rede serial projetado para permitir que dispositivos de controle industrial possam se comunicar entre si.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45827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2964A2-2366-499C-ACF1-8506BCE04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História - CAN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73C3541-89C0-4631-BC44-1B5849A4554F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>
              <a:alpha val="5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pt-BR" dirty="0"/>
              <a:t>O protocolo CAN desenvolvido pela Bosch nos anos 80 inicialmente para o aproveitamento da área automobilística, mais designadamente para a Mercedes, devido ao amplo número de sensores usados, tornando inviável a condução dos fios.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Sua ideia principal é substituir as ligações ponto a ponto por um único barramento com derivações, facilitando a construção da rede de sensores.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4746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F9B001-212F-4F46-B8F2-2F8B0780B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História - </a:t>
            </a:r>
            <a:r>
              <a:rPr lang="pt-BR" dirty="0" err="1"/>
              <a:t>DeviceNet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9651FAF-AB04-487F-898A-D90171740094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>
              <a:alpha val="50000"/>
            </a:schemeClr>
          </a:solidFill>
        </p:spPr>
        <p:txBody>
          <a:bodyPr/>
          <a:lstStyle/>
          <a:p>
            <a:pPr algn="just"/>
            <a:r>
              <a:rPr lang="pt-BR" dirty="0"/>
              <a:t>O </a:t>
            </a:r>
            <a:r>
              <a:rPr lang="pt-BR" dirty="0" err="1"/>
              <a:t>Devicenet</a:t>
            </a:r>
            <a:r>
              <a:rPr lang="pt-BR" dirty="0"/>
              <a:t> surgiu a partir de uma tecnologia desenvolvida pela Allen-Bradley, baseada no protocolo CAN e foi introduzida no mercado em março de 1994.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Visando ser um padrão não-proprietário, sua tecnologia foi transferida ao ODVA (Open </a:t>
            </a:r>
            <a:r>
              <a:rPr lang="pt-BR" dirty="0" err="1"/>
              <a:t>Devicenet</a:t>
            </a:r>
            <a:r>
              <a:rPr lang="pt-BR" dirty="0"/>
              <a:t> </a:t>
            </a:r>
            <a:r>
              <a:rPr lang="pt-BR" dirty="0" err="1"/>
              <a:t>Vendors</a:t>
            </a:r>
            <a:r>
              <a:rPr lang="pt-BR" dirty="0"/>
              <a:t> </a:t>
            </a:r>
            <a:r>
              <a:rPr lang="pt-BR" dirty="0" err="1"/>
              <a:t>Association</a:t>
            </a:r>
            <a:r>
              <a:rPr lang="pt-BR" dirty="0"/>
              <a:t>) em abril de 1995, cujo o objetivo é divulgar, padronizar e difundir tanto o protocolo </a:t>
            </a:r>
            <a:r>
              <a:rPr lang="pt-BR" dirty="0" err="1"/>
              <a:t>DeviceNet</a:t>
            </a:r>
            <a:r>
              <a:rPr lang="pt-BR" dirty="0"/>
              <a:t> como outros.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7711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Camada Física</a:t>
            </a:r>
          </a:p>
        </p:txBody>
      </p:sp>
      <p:sp>
        <p:nvSpPr>
          <p:cNvPr id="3" name="Subtítul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dirty="0"/>
              <a:t>CAN;</a:t>
            </a:r>
          </a:p>
          <a:p>
            <a:pPr marL="0" indent="0" algn="l">
              <a:buNone/>
            </a:pPr>
            <a:endParaRPr lang="pt-BR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dirty="0"/>
              <a:t>Tronco/Derivação;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10" name="Espaço Reservado para Conteúdo 9">
            <a:extLst>
              <a:ext uri="{FF2B5EF4-FFF2-40B4-BE49-F238E27FC236}">
                <a16:creationId xmlns:a16="http://schemas.microsoft.com/office/drawing/2014/main" id="{A5CFF166-0DCD-48B8-966D-3646ED24329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3977" y="1690688"/>
            <a:ext cx="5609823" cy="4351338"/>
          </a:xfrm>
        </p:spPr>
      </p:pic>
    </p:spTree>
    <p:extLst>
      <p:ext uri="{BB962C8B-B14F-4D97-AF65-F5344CB8AC3E}">
        <p14:creationId xmlns:p14="http://schemas.microsoft.com/office/powerpoint/2010/main" val="297572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Camada Física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2900" indent="-342900"/>
            <a:r>
              <a:rPr lang="pt-BR" dirty="0"/>
              <a:t>5 fios;</a:t>
            </a:r>
          </a:p>
          <a:p>
            <a:pPr marL="800100" lvl="1" indent="-342900"/>
            <a:r>
              <a:rPr lang="pt-BR" dirty="0"/>
              <a:t>CANH;</a:t>
            </a:r>
          </a:p>
          <a:p>
            <a:pPr marL="800100" lvl="1" indent="-342900"/>
            <a:r>
              <a:rPr lang="pt-BR" dirty="0"/>
              <a:t>CANL;</a:t>
            </a:r>
          </a:p>
          <a:p>
            <a:pPr marL="800100" lvl="1" indent="-342900"/>
            <a:r>
              <a:rPr lang="pt-BR" dirty="0"/>
              <a:t>2 ALIMENTAÇÃO;</a:t>
            </a:r>
          </a:p>
          <a:p>
            <a:pPr marL="800100" lvl="1" indent="-342900"/>
            <a:r>
              <a:rPr lang="pt-BR" dirty="0"/>
              <a:t>TERRA.</a:t>
            </a:r>
          </a:p>
          <a:p>
            <a:pPr marL="342900" indent="-342900"/>
            <a:r>
              <a:rPr lang="pt-BR" dirty="0"/>
              <a:t>3 Cabos.</a:t>
            </a:r>
          </a:p>
          <a:p>
            <a:endParaRPr lang="pt-BR" dirty="0"/>
          </a:p>
        </p:txBody>
      </p:sp>
      <p:pic>
        <p:nvPicPr>
          <p:cNvPr id="11" name="Espaço Reservado para Conteúdo 10">
            <a:extLst>
              <a:ext uri="{FF2B5EF4-FFF2-40B4-BE49-F238E27FC236}">
                <a16:creationId xmlns:a16="http://schemas.microsoft.com/office/drawing/2014/main" id="{CA3A6F8D-756C-408C-B40D-EDBD4EFF49D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825625"/>
            <a:ext cx="5181600" cy="2772133"/>
          </a:xfrm>
        </p:spPr>
      </p:pic>
    </p:spTree>
    <p:extLst>
      <p:ext uri="{BB962C8B-B14F-4D97-AF65-F5344CB8AC3E}">
        <p14:creationId xmlns:p14="http://schemas.microsoft.com/office/powerpoint/2010/main" val="2318294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Camada Física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dirty="0"/>
              <a:t>Dimensionamento.</a:t>
            </a:r>
          </a:p>
          <a:p>
            <a:endParaRPr lang="pt-BR" dirty="0"/>
          </a:p>
        </p:txBody>
      </p:sp>
      <p:pic>
        <p:nvPicPr>
          <p:cNvPr id="10" name="Espaço Reservado para Conteúdo 9">
            <a:extLst>
              <a:ext uri="{FF2B5EF4-FFF2-40B4-BE49-F238E27FC236}">
                <a16:creationId xmlns:a16="http://schemas.microsoft.com/office/drawing/2014/main" id="{71E05BBD-9C92-4127-83EC-F47E8095995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611" y="1825625"/>
            <a:ext cx="5996189" cy="4085778"/>
          </a:xfrm>
        </p:spPr>
      </p:pic>
    </p:spTree>
    <p:extLst>
      <p:ext uri="{BB962C8B-B14F-4D97-AF65-F5344CB8AC3E}">
        <p14:creationId xmlns:p14="http://schemas.microsoft.com/office/powerpoint/2010/main" val="1619566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Camada de Enlace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Função;</a:t>
            </a:r>
          </a:p>
          <a:p>
            <a:endParaRPr lang="pt-BR" dirty="0"/>
          </a:p>
          <a:p>
            <a:r>
              <a:rPr lang="pt-BR" dirty="0"/>
              <a:t>Meio de Transmissão;</a:t>
            </a:r>
          </a:p>
          <a:p>
            <a:endParaRPr lang="pt-BR" dirty="0"/>
          </a:p>
          <a:p>
            <a:r>
              <a:rPr lang="pt-BR" dirty="0"/>
              <a:t>CSMA.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1465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Camada de Enlace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Disputa pelo Canal;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1048" y="2729552"/>
            <a:ext cx="6555304" cy="3447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824918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ralaxe">
  <a:themeElements>
    <a:clrScheme name="Paralaxe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axe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x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96</TotalTime>
  <Words>471</Words>
  <Application>Microsoft Office PowerPoint</Application>
  <PresentationFormat>Widescreen</PresentationFormat>
  <Paragraphs>76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Corbel</vt:lpstr>
      <vt:lpstr>Tema do Office</vt:lpstr>
      <vt:lpstr>Paralaxe</vt:lpstr>
      <vt:lpstr>Trabalho de Redes Industriais</vt:lpstr>
      <vt:lpstr>Introdução</vt:lpstr>
      <vt:lpstr>História - CAN </vt:lpstr>
      <vt:lpstr>História - DeviceNet</vt:lpstr>
      <vt:lpstr>Camada Física</vt:lpstr>
      <vt:lpstr>Camada Física </vt:lpstr>
      <vt:lpstr>Camada Física</vt:lpstr>
      <vt:lpstr>Camada de Enlace</vt:lpstr>
      <vt:lpstr>Camada de Enlace</vt:lpstr>
      <vt:lpstr>Camada de Enlace</vt:lpstr>
      <vt:lpstr>DeviceNet Transport</vt:lpstr>
      <vt:lpstr>DeviceNet Transport</vt:lpstr>
      <vt:lpstr>Camada de Aplicação - CIP</vt:lpstr>
      <vt:lpstr>Métodos de comunicação – I/O</vt:lpstr>
      <vt:lpstr>Métodos de comunicação – I/O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Trabalho de Redes Industriais</dc:title>
  <dc:creator>Luiz Fernando Ferreira</dc:creator>
  <cp:lastModifiedBy>Luiz Fernando Ferreira</cp:lastModifiedBy>
  <cp:revision>24</cp:revision>
  <dcterms:created xsi:type="dcterms:W3CDTF">2018-11-21T17:42:48Z</dcterms:created>
  <dcterms:modified xsi:type="dcterms:W3CDTF">2018-11-21T20:49:32Z</dcterms:modified>
</cp:coreProperties>
</file>