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6" r:id="rId3"/>
    <p:sldId id="267" r:id="rId4"/>
    <p:sldId id="273" r:id="rId5"/>
    <p:sldId id="268" r:id="rId6"/>
    <p:sldId id="257" r:id="rId7"/>
    <p:sldId id="269" r:id="rId8"/>
    <p:sldId id="274" r:id="rId9"/>
    <p:sldId id="275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79" r:id="rId18"/>
    <p:sldId id="278" r:id="rId19"/>
    <p:sldId id="270" r:id="rId20"/>
    <p:sldId id="280" r:id="rId21"/>
    <p:sldId id="281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C2A1AA-91B0-4AAF-8AFB-26897E378008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0CD81BF-E586-43CB-BF23-259B0E0B1B62}">
      <dgm:prSet/>
      <dgm:spPr/>
      <dgm:t>
        <a:bodyPr/>
        <a:lstStyle/>
        <a:p>
          <a:r>
            <a:rPr lang="pt-BR"/>
            <a:t>Informação imediata sobre diagnóstico de falhas nos equipamentos de campo;</a:t>
          </a:r>
          <a:endParaRPr lang="en-US"/>
        </a:p>
      </dgm:t>
    </dgm:pt>
    <dgm:pt modelId="{B141A6F2-2E57-4C1A-93B5-9383F835CED3}" type="parTrans" cxnId="{95A88CFE-DAF0-42B4-9E5F-1230871456A8}">
      <dgm:prSet/>
      <dgm:spPr/>
      <dgm:t>
        <a:bodyPr/>
        <a:lstStyle/>
        <a:p>
          <a:endParaRPr lang="en-US"/>
        </a:p>
      </dgm:t>
    </dgm:pt>
    <dgm:pt modelId="{A673A543-729B-4DCD-869A-296CA5E9C83F}" type="sibTrans" cxnId="{95A88CFE-DAF0-42B4-9E5F-1230871456A8}">
      <dgm:prSet/>
      <dgm:spPr/>
      <dgm:t>
        <a:bodyPr/>
        <a:lstStyle/>
        <a:p>
          <a:endParaRPr lang="en-US"/>
        </a:p>
      </dgm:t>
    </dgm:pt>
    <dgm:pt modelId="{9E19D675-D1A8-4166-B514-9C3159226366}">
      <dgm:prSet/>
      <dgm:spPr/>
      <dgm:t>
        <a:bodyPr/>
        <a:lstStyle/>
        <a:p>
          <a:r>
            <a:rPr lang="pt-BR"/>
            <a:t>Distribuição das funções de controle nos equipamentos de campo - instrumentos de medição e elementos de controle final;</a:t>
          </a:r>
          <a:endParaRPr lang="en-US"/>
        </a:p>
      </dgm:t>
    </dgm:pt>
    <dgm:pt modelId="{4022BC4C-D1FF-4C88-97C4-0694E17240D4}" type="parTrans" cxnId="{4790A97E-48AB-4831-9F78-6C97547175C8}">
      <dgm:prSet/>
      <dgm:spPr/>
      <dgm:t>
        <a:bodyPr/>
        <a:lstStyle/>
        <a:p>
          <a:endParaRPr lang="en-US"/>
        </a:p>
      </dgm:t>
    </dgm:pt>
    <dgm:pt modelId="{82BA64F9-11B0-4980-8D88-E710AB4ED7BA}" type="sibTrans" cxnId="{4790A97E-48AB-4831-9F78-6C97547175C8}">
      <dgm:prSet/>
      <dgm:spPr/>
      <dgm:t>
        <a:bodyPr/>
        <a:lstStyle/>
        <a:p>
          <a:endParaRPr lang="en-US"/>
        </a:p>
      </dgm:t>
    </dgm:pt>
    <dgm:pt modelId="{DF725508-1BC4-4043-8BF2-9010D1E24608}">
      <dgm:prSet/>
      <dgm:spPr/>
      <dgm:t>
        <a:bodyPr/>
        <a:lstStyle/>
        <a:p>
          <a:r>
            <a:rPr lang="pt-BR"/>
            <a:t>Aumento da robustez do sistema, visto que dados digitais são mais confiáveis que analógicos;</a:t>
          </a:r>
          <a:endParaRPr lang="en-US"/>
        </a:p>
      </dgm:t>
    </dgm:pt>
    <dgm:pt modelId="{74570DC7-B579-424F-801E-6397CF9F9948}" type="parTrans" cxnId="{1FED50D2-4458-4BF3-8B0F-C140FD61A0D4}">
      <dgm:prSet/>
      <dgm:spPr/>
      <dgm:t>
        <a:bodyPr/>
        <a:lstStyle/>
        <a:p>
          <a:endParaRPr lang="en-US"/>
        </a:p>
      </dgm:t>
    </dgm:pt>
    <dgm:pt modelId="{F44F1327-B32A-4E56-9546-B29126367280}" type="sibTrans" cxnId="{1FED50D2-4458-4BF3-8B0F-C140FD61A0D4}">
      <dgm:prSet/>
      <dgm:spPr/>
      <dgm:t>
        <a:bodyPr/>
        <a:lstStyle/>
        <a:p>
          <a:endParaRPr lang="en-US"/>
        </a:p>
      </dgm:t>
    </dgm:pt>
    <dgm:pt modelId="{B22175B9-32CE-480A-8A46-2A700847E214}" type="pres">
      <dgm:prSet presAssocID="{D7C2A1AA-91B0-4AAF-8AFB-26897E378008}" presName="vert0" presStyleCnt="0">
        <dgm:presLayoutVars>
          <dgm:dir/>
          <dgm:animOne val="branch"/>
          <dgm:animLvl val="lvl"/>
        </dgm:presLayoutVars>
      </dgm:prSet>
      <dgm:spPr/>
    </dgm:pt>
    <dgm:pt modelId="{8997C47E-DE09-45D4-9462-9E168CFC6357}" type="pres">
      <dgm:prSet presAssocID="{C0CD81BF-E586-43CB-BF23-259B0E0B1B62}" presName="thickLine" presStyleLbl="alignNode1" presStyleIdx="0" presStyleCnt="3"/>
      <dgm:spPr/>
    </dgm:pt>
    <dgm:pt modelId="{FCA5E02C-D217-48F1-BD0D-9539AA66327B}" type="pres">
      <dgm:prSet presAssocID="{C0CD81BF-E586-43CB-BF23-259B0E0B1B62}" presName="horz1" presStyleCnt="0"/>
      <dgm:spPr/>
    </dgm:pt>
    <dgm:pt modelId="{DF5A14E0-E7AD-401B-B87A-D12E775F7AE8}" type="pres">
      <dgm:prSet presAssocID="{C0CD81BF-E586-43CB-BF23-259B0E0B1B62}" presName="tx1" presStyleLbl="revTx" presStyleIdx="0" presStyleCnt="3"/>
      <dgm:spPr/>
    </dgm:pt>
    <dgm:pt modelId="{071623B0-5471-44D2-B8B4-B912E1A50F46}" type="pres">
      <dgm:prSet presAssocID="{C0CD81BF-E586-43CB-BF23-259B0E0B1B62}" presName="vert1" presStyleCnt="0"/>
      <dgm:spPr/>
    </dgm:pt>
    <dgm:pt modelId="{3DC0EDB8-F65A-4B76-AB73-7D04B5FDEC39}" type="pres">
      <dgm:prSet presAssocID="{9E19D675-D1A8-4166-B514-9C3159226366}" presName="thickLine" presStyleLbl="alignNode1" presStyleIdx="1" presStyleCnt="3"/>
      <dgm:spPr/>
    </dgm:pt>
    <dgm:pt modelId="{1F9CA1AE-49F3-4F7A-9FBF-397F040BF71E}" type="pres">
      <dgm:prSet presAssocID="{9E19D675-D1A8-4166-B514-9C3159226366}" presName="horz1" presStyleCnt="0"/>
      <dgm:spPr/>
    </dgm:pt>
    <dgm:pt modelId="{8F54444F-7BD3-450A-AA25-5AF9424B70D7}" type="pres">
      <dgm:prSet presAssocID="{9E19D675-D1A8-4166-B514-9C3159226366}" presName="tx1" presStyleLbl="revTx" presStyleIdx="1" presStyleCnt="3"/>
      <dgm:spPr/>
    </dgm:pt>
    <dgm:pt modelId="{43B6904C-B943-48C5-9A17-C72ED055DDE3}" type="pres">
      <dgm:prSet presAssocID="{9E19D675-D1A8-4166-B514-9C3159226366}" presName="vert1" presStyleCnt="0"/>
      <dgm:spPr/>
    </dgm:pt>
    <dgm:pt modelId="{45F9BE09-F29F-4A76-899C-0F9003F9A6C0}" type="pres">
      <dgm:prSet presAssocID="{DF725508-1BC4-4043-8BF2-9010D1E24608}" presName="thickLine" presStyleLbl="alignNode1" presStyleIdx="2" presStyleCnt="3"/>
      <dgm:spPr/>
    </dgm:pt>
    <dgm:pt modelId="{C69F03C7-120D-4B04-BBDD-28C4BEAF2CEF}" type="pres">
      <dgm:prSet presAssocID="{DF725508-1BC4-4043-8BF2-9010D1E24608}" presName="horz1" presStyleCnt="0"/>
      <dgm:spPr/>
    </dgm:pt>
    <dgm:pt modelId="{20D6929C-9458-4AD6-AC15-E58C9CE3C711}" type="pres">
      <dgm:prSet presAssocID="{DF725508-1BC4-4043-8BF2-9010D1E24608}" presName="tx1" presStyleLbl="revTx" presStyleIdx="2" presStyleCnt="3"/>
      <dgm:spPr/>
    </dgm:pt>
    <dgm:pt modelId="{F0D10586-7608-4D08-B778-FCECB9461398}" type="pres">
      <dgm:prSet presAssocID="{DF725508-1BC4-4043-8BF2-9010D1E24608}" presName="vert1" presStyleCnt="0"/>
      <dgm:spPr/>
    </dgm:pt>
  </dgm:ptLst>
  <dgm:cxnLst>
    <dgm:cxn modelId="{15D7F824-AEA3-4B82-BF08-38B8E90F7A3A}" type="presOf" srcId="{C0CD81BF-E586-43CB-BF23-259B0E0B1B62}" destId="{DF5A14E0-E7AD-401B-B87A-D12E775F7AE8}" srcOrd="0" destOrd="0" presId="urn:microsoft.com/office/officeart/2008/layout/LinedList"/>
    <dgm:cxn modelId="{4790A97E-48AB-4831-9F78-6C97547175C8}" srcId="{D7C2A1AA-91B0-4AAF-8AFB-26897E378008}" destId="{9E19D675-D1A8-4166-B514-9C3159226366}" srcOrd="1" destOrd="0" parTransId="{4022BC4C-D1FF-4C88-97C4-0694E17240D4}" sibTransId="{82BA64F9-11B0-4980-8D88-E710AB4ED7BA}"/>
    <dgm:cxn modelId="{D0248096-F397-4EB4-A67D-CB58D209B9ED}" type="presOf" srcId="{D7C2A1AA-91B0-4AAF-8AFB-26897E378008}" destId="{B22175B9-32CE-480A-8A46-2A700847E214}" srcOrd="0" destOrd="0" presId="urn:microsoft.com/office/officeart/2008/layout/LinedList"/>
    <dgm:cxn modelId="{45BBB1A6-BDE0-4565-B0BF-66B54C7BF993}" type="presOf" srcId="{9E19D675-D1A8-4166-B514-9C3159226366}" destId="{8F54444F-7BD3-450A-AA25-5AF9424B70D7}" srcOrd="0" destOrd="0" presId="urn:microsoft.com/office/officeart/2008/layout/LinedList"/>
    <dgm:cxn modelId="{1FED50D2-4458-4BF3-8B0F-C140FD61A0D4}" srcId="{D7C2A1AA-91B0-4AAF-8AFB-26897E378008}" destId="{DF725508-1BC4-4043-8BF2-9010D1E24608}" srcOrd="2" destOrd="0" parTransId="{74570DC7-B579-424F-801E-6397CF9F9948}" sibTransId="{F44F1327-B32A-4E56-9546-B29126367280}"/>
    <dgm:cxn modelId="{1C71AFF3-FD9D-407F-A426-CC420765A617}" type="presOf" srcId="{DF725508-1BC4-4043-8BF2-9010D1E24608}" destId="{20D6929C-9458-4AD6-AC15-E58C9CE3C711}" srcOrd="0" destOrd="0" presId="urn:microsoft.com/office/officeart/2008/layout/LinedList"/>
    <dgm:cxn modelId="{95A88CFE-DAF0-42B4-9E5F-1230871456A8}" srcId="{D7C2A1AA-91B0-4AAF-8AFB-26897E378008}" destId="{C0CD81BF-E586-43CB-BF23-259B0E0B1B62}" srcOrd="0" destOrd="0" parTransId="{B141A6F2-2E57-4C1A-93B5-9383F835CED3}" sibTransId="{A673A543-729B-4DCD-869A-296CA5E9C83F}"/>
    <dgm:cxn modelId="{0CDBADE7-EB0C-42FC-8E5B-1F78E0964F22}" type="presParOf" srcId="{B22175B9-32CE-480A-8A46-2A700847E214}" destId="{8997C47E-DE09-45D4-9462-9E168CFC6357}" srcOrd="0" destOrd="0" presId="urn:microsoft.com/office/officeart/2008/layout/LinedList"/>
    <dgm:cxn modelId="{D6AAF69D-FB39-4FB1-9A1F-02AFE204AD69}" type="presParOf" srcId="{B22175B9-32CE-480A-8A46-2A700847E214}" destId="{FCA5E02C-D217-48F1-BD0D-9539AA66327B}" srcOrd="1" destOrd="0" presId="urn:microsoft.com/office/officeart/2008/layout/LinedList"/>
    <dgm:cxn modelId="{FC7C53C1-4CD7-4B0C-A91C-1491CFA86CCA}" type="presParOf" srcId="{FCA5E02C-D217-48F1-BD0D-9539AA66327B}" destId="{DF5A14E0-E7AD-401B-B87A-D12E775F7AE8}" srcOrd="0" destOrd="0" presId="urn:microsoft.com/office/officeart/2008/layout/LinedList"/>
    <dgm:cxn modelId="{A03C8728-DE76-443E-AA15-10768E0E3734}" type="presParOf" srcId="{FCA5E02C-D217-48F1-BD0D-9539AA66327B}" destId="{071623B0-5471-44D2-B8B4-B912E1A50F46}" srcOrd="1" destOrd="0" presId="urn:microsoft.com/office/officeart/2008/layout/LinedList"/>
    <dgm:cxn modelId="{2DFFB959-DCA2-4D7D-A845-3BCE8F2455F8}" type="presParOf" srcId="{B22175B9-32CE-480A-8A46-2A700847E214}" destId="{3DC0EDB8-F65A-4B76-AB73-7D04B5FDEC39}" srcOrd="2" destOrd="0" presId="urn:microsoft.com/office/officeart/2008/layout/LinedList"/>
    <dgm:cxn modelId="{9C6E9130-8211-4678-B0EF-A47F80E3E943}" type="presParOf" srcId="{B22175B9-32CE-480A-8A46-2A700847E214}" destId="{1F9CA1AE-49F3-4F7A-9FBF-397F040BF71E}" srcOrd="3" destOrd="0" presId="urn:microsoft.com/office/officeart/2008/layout/LinedList"/>
    <dgm:cxn modelId="{72EF75E0-2D85-42F6-93FD-BE47C989E53E}" type="presParOf" srcId="{1F9CA1AE-49F3-4F7A-9FBF-397F040BF71E}" destId="{8F54444F-7BD3-450A-AA25-5AF9424B70D7}" srcOrd="0" destOrd="0" presId="urn:microsoft.com/office/officeart/2008/layout/LinedList"/>
    <dgm:cxn modelId="{F06D923C-8BEE-4A27-B392-B62C39F27784}" type="presParOf" srcId="{1F9CA1AE-49F3-4F7A-9FBF-397F040BF71E}" destId="{43B6904C-B943-48C5-9A17-C72ED055DDE3}" srcOrd="1" destOrd="0" presId="urn:microsoft.com/office/officeart/2008/layout/LinedList"/>
    <dgm:cxn modelId="{CFD28586-234C-47BE-8B3E-3FC4F92B7CBF}" type="presParOf" srcId="{B22175B9-32CE-480A-8A46-2A700847E214}" destId="{45F9BE09-F29F-4A76-899C-0F9003F9A6C0}" srcOrd="4" destOrd="0" presId="urn:microsoft.com/office/officeart/2008/layout/LinedList"/>
    <dgm:cxn modelId="{8A13D715-52A4-48E5-A1FE-0EF0EBD881D0}" type="presParOf" srcId="{B22175B9-32CE-480A-8A46-2A700847E214}" destId="{C69F03C7-120D-4B04-BBDD-28C4BEAF2CEF}" srcOrd="5" destOrd="0" presId="urn:microsoft.com/office/officeart/2008/layout/LinedList"/>
    <dgm:cxn modelId="{DC9C8E58-EC6C-4A1A-9F24-D9D118B2D044}" type="presParOf" srcId="{C69F03C7-120D-4B04-BBDD-28C4BEAF2CEF}" destId="{20D6929C-9458-4AD6-AC15-E58C9CE3C711}" srcOrd="0" destOrd="0" presId="urn:microsoft.com/office/officeart/2008/layout/LinedList"/>
    <dgm:cxn modelId="{3730ECFE-8B73-4F10-BC65-F5A194560636}" type="presParOf" srcId="{C69F03C7-120D-4B04-BBDD-28C4BEAF2CEF}" destId="{F0D10586-7608-4D08-B778-FCECB946139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DEDAF4-623E-41D9-9544-989BE23E2F23}" type="doc">
      <dgm:prSet loTypeId="urn:microsoft.com/office/officeart/2008/layout/LinedList" loCatId="list" qsTypeId="urn:microsoft.com/office/officeart/2005/8/quickstyle/simple3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074368E-9A55-488E-A3E1-C43E8F9EEBBC}">
      <dgm:prSet/>
      <dgm:spPr/>
      <dgm:t>
        <a:bodyPr/>
        <a:lstStyle/>
        <a:p>
          <a:r>
            <a:rPr lang="pt-BR"/>
            <a:t>Melhoria na precisão do sistema de controle, visto que conversões D/A e A/D não são mais necessárias;</a:t>
          </a:r>
          <a:endParaRPr lang="en-US"/>
        </a:p>
      </dgm:t>
    </dgm:pt>
    <dgm:pt modelId="{6E964FC0-8C7E-464C-9389-F5A9A5C792B1}" type="parTrans" cxnId="{5E0BAC3D-06B4-4F97-AD45-B18CDF48515E}">
      <dgm:prSet/>
      <dgm:spPr/>
      <dgm:t>
        <a:bodyPr/>
        <a:lstStyle/>
        <a:p>
          <a:endParaRPr lang="en-US"/>
        </a:p>
      </dgm:t>
    </dgm:pt>
    <dgm:pt modelId="{918DD995-8958-4BFE-B9E7-CB7A199D2E00}" type="sibTrans" cxnId="{5E0BAC3D-06B4-4F97-AD45-B18CDF48515E}">
      <dgm:prSet/>
      <dgm:spPr/>
      <dgm:t>
        <a:bodyPr/>
        <a:lstStyle/>
        <a:p>
          <a:endParaRPr lang="en-US"/>
        </a:p>
      </dgm:t>
    </dgm:pt>
    <dgm:pt modelId="{176A2619-B427-477E-A99A-3CC4232A9A40}">
      <dgm:prSet/>
      <dgm:spPr/>
      <dgm:t>
        <a:bodyPr/>
        <a:lstStyle/>
        <a:p>
          <a:r>
            <a:rPr lang="pt-BR"/>
            <a:t>Redução de custo de engenharia;</a:t>
          </a:r>
          <a:endParaRPr lang="en-US"/>
        </a:p>
      </dgm:t>
    </dgm:pt>
    <dgm:pt modelId="{26DB8B20-5219-4099-B578-1EA467F7A58C}" type="parTrans" cxnId="{0D432E5D-1B90-4D91-BAD3-CD46013ED017}">
      <dgm:prSet/>
      <dgm:spPr/>
      <dgm:t>
        <a:bodyPr/>
        <a:lstStyle/>
        <a:p>
          <a:endParaRPr lang="en-US"/>
        </a:p>
      </dgm:t>
    </dgm:pt>
    <dgm:pt modelId="{10F7784A-E5FD-4F07-99D0-0AEAD8849F14}" type="sibTrans" cxnId="{0D432E5D-1B90-4D91-BAD3-CD46013ED017}">
      <dgm:prSet/>
      <dgm:spPr/>
      <dgm:t>
        <a:bodyPr/>
        <a:lstStyle/>
        <a:p>
          <a:endParaRPr lang="en-US"/>
        </a:p>
      </dgm:t>
    </dgm:pt>
    <dgm:pt modelId="{2963DA1D-4953-4C60-B22A-7666B377DC3A}">
      <dgm:prSet/>
      <dgm:spPr/>
      <dgm:t>
        <a:bodyPr/>
        <a:lstStyle/>
        <a:p>
          <a:r>
            <a:rPr lang="pt-BR"/>
            <a:t>Melhoria na qualidade das informações;</a:t>
          </a:r>
          <a:endParaRPr lang="en-US"/>
        </a:p>
      </dgm:t>
    </dgm:pt>
    <dgm:pt modelId="{5FBD81CC-7FDC-4369-90B4-572C562188DD}" type="parTrans" cxnId="{65E4ECF9-AB94-427C-8A72-3C8CFD99225B}">
      <dgm:prSet/>
      <dgm:spPr/>
      <dgm:t>
        <a:bodyPr/>
        <a:lstStyle/>
        <a:p>
          <a:endParaRPr lang="en-US"/>
        </a:p>
      </dgm:t>
    </dgm:pt>
    <dgm:pt modelId="{8031654F-A67A-47A3-ADEE-49FE84FC3DA0}" type="sibTrans" cxnId="{65E4ECF9-AB94-427C-8A72-3C8CFD99225B}">
      <dgm:prSet/>
      <dgm:spPr/>
      <dgm:t>
        <a:bodyPr/>
        <a:lstStyle/>
        <a:p>
          <a:endParaRPr lang="en-US"/>
        </a:p>
      </dgm:t>
    </dgm:pt>
    <dgm:pt modelId="{66F46338-86D6-49BC-A29D-C44A13C7818A}">
      <dgm:prSet/>
      <dgm:spPr/>
      <dgm:t>
        <a:bodyPr/>
        <a:lstStyle/>
        <a:p>
          <a:r>
            <a:rPr lang="pt-BR"/>
            <a:t>Os transmissores transmitem muito mais informações;</a:t>
          </a:r>
          <a:endParaRPr lang="en-US"/>
        </a:p>
      </dgm:t>
    </dgm:pt>
    <dgm:pt modelId="{DE773A31-4C43-46C6-B218-74E05297C8E7}" type="parTrans" cxnId="{0D16900F-F616-4E74-8E59-2982FEF6FC92}">
      <dgm:prSet/>
      <dgm:spPr/>
      <dgm:t>
        <a:bodyPr/>
        <a:lstStyle/>
        <a:p>
          <a:endParaRPr lang="en-US"/>
        </a:p>
      </dgm:t>
    </dgm:pt>
    <dgm:pt modelId="{2731CD2F-94A8-462C-B9BE-298C5D2DD1BE}" type="sibTrans" cxnId="{0D16900F-F616-4E74-8E59-2982FEF6FC92}">
      <dgm:prSet/>
      <dgm:spPr/>
      <dgm:t>
        <a:bodyPr/>
        <a:lstStyle/>
        <a:p>
          <a:endParaRPr lang="en-US"/>
        </a:p>
      </dgm:t>
    </dgm:pt>
    <dgm:pt modelId="{D0318D56-5EAD-4FE0-95BE-AC8691326DC0}">
      <dgm:prSet/>
      <dgm:spPr/>
      <dgm:t>
        <a:bodyPr/>
        <a:lstStyle/>
        <a:p>
          <a:r>
            <a:rPr lang="pt-BR"/>
            <a:t>Facilidade na manutenção;</a:t>
          </a:r>
          <a:endParaRPr lang="en-US"/>
        </a:p>
      </dgm:t>
    </dgm:pt>
    <dgm:pt modelId="{3DCAAF27-CFAE-4682-AEC0-2FF54AA0CCFE}" type="parTrans" cxnId="{1E93DFA9-DA20-4C8F-A580-3CF188472FF6}">
      <dgm:prSet/>
      <dgm:spPr/>
      <dgm:t>
        <a:bodyPr/>
        <a:lstStyle/>
        <a:p>
          <a:endParaRPr lang="en-US"/>
        </a:p>
      </dgm:t>
    </dgm:pt>
    <dgm:pt modelId="{75DAFAC4-CD61-4EEC-B8B3-A5CE65908F05}" type="sibTrans" cxnId="{1E93DFA9-DA20-4C8F-A580-3CF188472FF6}">
      <dgm:prSet/>
      <dgm:spPr/>
      <dgm:t>
        <a:bodyPr/>
        <a:lstStyle/>
        <a:p>
          <a:endParaRPr lang="en-US"/>
        </a:p>
      </dgm:t>
    </dgm:pt>
    <dgm:pt modelId="{191EB83A-DDDD-492F-9D39-1461A2427C84}" type="pres">
      <dgm:prSet presAssocID="{46DEDAF4-623E-41D9-9544-989BE23E2F23}" presName="vert0" presStyleCnt="0">
        <dgm:presLayoutVars>
          <dgm:dir/>
          <dgm:animOne val="branch"/>
          <dgm:animLvl val="lvl"/>
        </dgm:presLayoutVars>
      </dgm:prSet>
      <dgm:spPr/>
    </dgm:pt>
    <dgm:pt modelId="{163D3DFD-9DC1-455D-8DFA-CEF145171013}" type="pres">
      <dgm:prSet presAssocID="{8074368E-9A55-488E-A3E1-C43E8F9EEBBC}" presName="thickLine" presStyleLbl="alignNode1" presStyleIdx="0" presStyleCnt="5"/>
      <dgm:spPr/>
    </dgm:pt>
    <dgm:pt modelId="{E770E495-B774-4F2B-84C5-FC4DF6FCBB6F}" type="pres">
      <dgm:prSet presAssocID="{8074368E-9A55-488E-A3E1-C43E8F9EEBBC}" presName="horz1" presStyleCnt="0"/>
      <dgm:spPr/>
    </dgm:pt>
    <dgm:pt modelId="{E84E0BA8-20B1-42A6-98B0-A606C411F87E}" type="pres">
      <dgm:prSet presAssocID="{8074368E-9A55-488E-A3E1-C43E8F9EEBBC}" presName="tx1" presStyleLbl="revTx" presStyleIdx="0" presStyleCnt="5"/>
      <dgm:spPr/>
    </dgm:pt>
    <dgm:pt modelId="{93CDDA52-082D-4652-B5CE-23C5D5054A11}" type="pres">
      <dgm:prSet presAssocID="{8074368E-9A55-488E-A3E1-C43E8F9EEBBC}" presName="vert1" presStyleCnt="0"/>
      <dgm:spPr/>
    </dgm:pt>
    <dgm:pt modelId="{916503DC-4D6C-4DE6-B254-A7FED55F894E}" type="pres">
      <dgm:prSet presAssocID="{176A2619-B427-477E-A99A-3CC4232A9A40}" presName="thickLine" presStyleLbl="alignNode1" presStyleIdx="1" presStyleCnt="5"/>
      <dgm:spPr/>
    </dgm:pt>
    <dgm:pt modelId="{338304A0-A357-4D1C-8F2A-09059217BF38}" type="pres">
      <dgm:prSet presAssocID="{176A2619-B427-477E-A99A-3CC4232A9A40}" presName="horz1" presStyleCnt="0"/>
      <dgm:spPr/>
    </dgm:pt>
    <dgm:pt modelId="{C8776315-9310-4299-B087-F68BD35E57ED}" type="pres">
      <dgm:prSet presAssocID="{176A2619-B427-477E-A99A-3CC4232A9A40}" presName="tx1" presStyleLbl="revTx" presStyleIdx="1" presStyleCnt="5"/>
      <dgm:spPr/>
    </dgm:pt>
    <dgm:pt modelId="{964B7F6A-DAAD-4E49-8187-370C325E83FD}" type="pres">
      <dgm:prSet presAssocID="{176A2619-B427-477E-A99A-3CC4232A9A40}" presName="vert1" presStyleCnt="0"/>
      <dgm:spPr/>
    </dgm:pt>
    <dgm:pt modelId="{31299E91-5FD8-4B5D-AAF8-E1A41262E3F2}" type="pres">
      <dgm:prSet presAssocID="{2963DA1D-4953-4C60-B22A-7666B377DC3A}" presName="thickLine" presStyleLbl="alignNode1" presStyleIdx="2" presStyleCnt="5"/>
      <dgm:spPr/>
    </dgm:pt>
    <dgm:pt modelId="{5BCF5162-01C6-4D56-9EF3-0CC781804170}" type="pres">
      <dgm:prSet presAssocID="{2963DA1D-4953-4C60-B22A-7666B377DC3A}" presName="horz1" presStyleCnt="0"/>
      <dgm:spPr/>
    </dgm:pt>
    <dgm:pt modelId="{1879F8A7-1E30-4296-9352-66BBAD73E1D2}" type="pres">
      <dgm:prSet presAssocID="{2963DA1D-4953-4C60-B22A-7666B377DC3A}" presName="tx1" presStyleLbl="revTx" presStyleIdx="2" presStyleCnt="5"/>
      <dgm:spPr/>
    </dgm:pt>
    <dgm:pt modelId="{9C310163-858E-476A-9A07-3CD77F3AE54F}" type="pres">
      <dgm:prSet presAssocID="{2963DA1D-4953-4C60-B22A-7666B377DC3A}" presName="vert1" presStyleCnt="0"/>
      <dgm:spPr/>
    </dgm:pt>
    <dgm:pt modelId="{F621234A-658C-4219-B030-774B24F51121}" type="pres">
      <dgm:prSet presAssocID="{66F46338-86D6-49BC-A29D-C44A13C7818A}" presName="thickLine" presStyleLbl="alignNode1" presStyleIdx="3" presStyleCnt="5"/>
      <dgm:spPr/>
    </dgm:pt>
    <dgm:pt modelId="{8E0C41BC-0F0B-40A7-9D06-C4A576DE4F08}" type="pres">
      <dgm:prSet presAssocID="{66F46338-86D6-49BC-A29D-C44A13C7818A}" presName="horz1" presStyleCnt="0"/>
      <dgm:spPr/>
    </dgm:pt>
    <dgm:pt modelId="{4C9A8007-0F77-448B-899E-E88798E06034}" type="pres">
      <dgm:prSet presAssocID="{66F46338-86D6-49BC-A29D-C44A13C7818A}" presName="tx1" presStyleLbl="revTx" presStyleIdx="3" presStyleCnt="5"/>
      <dgm:spPr/>
    </dgm:pt>
    <dgm:pt modelId="{0EE21F64-518B-4527-B1E3-24D3BB7D4DE1}" type="pres">
      <dgm:prSet presAssocID="{66F46338-86D6-49BC-A29D-C44A13C7818A}" presName="vert1" presStyleCnt="0"/>
      <dgm:spPr/>
    </dgm:pt>
    <dgm:pt modelId="{15724292-CDF1-4B1C-8F63-DAA63F03575A}" type="pres">
      <dgm:prSet presAssocID="{D0318D56-5EAD-4FE0-95BE-AC8691326DC0}" presName="thickLine" presStyleLbl="alignNode1" presStyleIdx="4" presStyleCnt="5"/>
      <dgm:spPr/>
    </dgm:pt>
    <dgm:pt modelId="{021E770A-D362-4463-8E79-CCD66F6CA832}" type="pres">
      <dgm:prSet presAssocID="{D0318D56-5EAD-4FE0-95BE-AC8691326DC0}" presName="horz1" presStyleCnt="0"/>
      <dgm:spPr/>
    </dgm:pt>
    <dgm:pt modelId="{423A74FC-8038-4788-BFA3-5D18FAB86D09}" type="pres">
      <dgm:prSet presAssocID="{D0318D56-5EAD-4FE0-95BE-AC8691326DC0}" presName="tx1" presStyleLbl="revTx" presStyleIdx="4" presStyleCnt="5"/>
      <dgm:spPr/>
    </dgm:pt>
    <dgm:pt modelId="{EE53EAE4-0FE8-46D5-BA2E-F993C2B688FD}" type="pres">
      <dgm:prSet presAssocID="{D0318D56-5EAD-4FE0-95BE-AC8691326DC0}" presName="vert1" presStyleCnt="0"/>
      <dgm:spPr/>
    </dgm:pt>
  </dgm:ptLst>
  <dgm:cxnLst>
    <dgm:cxn modelId="{0D16900F-F616-4E74-8E59-2982FEF6FC92}" srcId="{46DEDAF4-623E-41D9-9544-989BE23E2F23}" destId="{66F46338-86D6-49BC-A29D-C44A13C7818A}" srcOrd="3" destOrd="0" parTransId="{DE773A31-4C43-46C6-B218-74E05297C8E7}" sibTransId="{2731CD2F-94A8-462C-B9BE-298C5D2DD1BE}"/>
    <dgm:cxn modelId="{C4C94B22-B71B-4258-92ED-218606914A43}" type="presOf" srcId="{8074368E-9A55-488E-A3E1-C43E8F9EEBBC}" destId="{E84E0BA8-20B1-42A6-98B0-A606C411F87E}" srcOrd="0" destOrd="0" presId="urn:microsoft.com/office/officeart/2008/layout/LinedList"/>
    <dgm:cxn modelId="{5E0BAC3D-06B4-4F97-AD45-B18CDF48515E}" srcId="{46DEDAF4-623E-41D9-9544-989BE23E2F23}" destId="{8074368E-9A55-488E-A3E1-C43E8F9EEBBC}" srcOrd="0" destOrd="0" parTransId="{6E964FC0-8C7E-464C-9389-F5A9A5C792B1}" sibTransId="{918DD995-8958-4BFE-B9E7-CB7A199D2E00}"/>
    <dgm:cxn modelId="{0D432E5D-1B90-4D91-BAD3-CD46013ED017}" srcId="{46DEDAF4-623E-41D9-9544-989BE23E2F23}" destId="{176A2619-B427-477E-A99A-3CC4232A9A40}" srcOrd="1" destOrd="0" parTransId="{26DB8B20-5219-4099-B578-1EA467F7A58C}" sibTransId="{10F7784A-E5FD-4F07-99D0-0AEAD8849F14}"/>
    <dgm:cxn modelId="{0DBEA04C-B940-48F5-A57E-2D5485F0AB0B}" type="presOf" srcId="{D0318D56-5EAD-4FE0-95BE-AC8691326DC0}" destId="{423A74FC-8038-4788-BFA3-5D18FAB86D09}" srcOrd="0" destOrd="0" presId="urn:microsoft.com/office/officeart/2008/layout/LinedList"/>
    <dgm:cxn modelId="{24327C4E-7B65-41EA-AA52-2F395B6ACC8A}" type="presOf" srcId="{46DEDAF4-623E-41D9-9544-989BE23E2F23}" destId="{191EB83A-DDDD-492F-9D39-1461A2427C84}" srcOrd="0" destOrd="0" presId="urn:microsoft.com/office/officeart/2008/layout/LinedList"/>
    <dgm:cxn modelId="{630CC351-970C-438B-BBF2-3253D7B2828B}" type="presOf" srcId="{176A2619-B427-477E-A99A-3CC4232A9A40}" destId="{C8776315-9310-4299-B087-F68BD35E57ED}" srcOrd="0" destOrd="0" presId="urn:microsoft.com/office/officeart/2008/layout/LinedList"/>
    <dgm:cxn modelId="{1E93DFA9-DA20-4C8F-A580-3CF188472FF6}" srcId="{46DEDAF4-623E-41D9-9544-989BE23E2F23}" destId="{D0318D56-5EAD-4FE0-95BE-AC8691326DC0}" srcOrd="4" destOrd="0" parTransId="{3DCAAF27-CFAE-4682-AEC0-2FF54AA0CCFE}" sibTransId="{75DAFAC4-CD61-4EEC-B8B3-A5CE65908F05}"/>
    <dgm:cxn modelId="{AE59D8D7-D3D4-46CE-92AC-083DF728AF18}" type="presOf" srcId="{66F46338-86D6-49BC-A29D-C44A13C7818A}" destId="{4C9A8007-0F77-448B-899E-E88798E06034}" srcOrd="0" destOrd="0" presId="urn:microsoft.com/office/officeart/2008/layout/LinedList"/>
    <dgm:cxn modelId="{D228CAF1-8746-4394-8B0C-C1E138C86C7F}" type="presOf" srcId="{2963DA1D-4953-4C60-B22A-7666B377DC3A}" destId="{1879F8A7-1E30-4296-9352-66BBAD73E1D2}" srcOrd="0" destOrd="0" presId="urn:microsoft.com/office/officeart/2008/layout/LinedList"/>
    <dgm:cxn modelId="{65E4ECF9-AB94-427C-8A72-3C8CFD99225B}" srcId="{46DEDAF4-623E-41D9-9544-989BE23E2F23}" destId="{2963DA1D-4953-4C60-B22A-7666B377DC3A}" srcOrd="2" destOrd="0" parTransId="{5FBD81CC-7FDC-4369-90B4-572C562188DD}" sibTransId="{8031654F-A67A-47A3-ADEE-49FE84FC3DA0}"/>
    <dgm:cxn modelId="{9A514FC7-827A-4485-A8D7-1BFC4EE1B9BB}" type="presParOf" srcId="{191EB83A-DDDD-492F-9D39-1461A2427C84}" destId="{163D3DFD-9DC1-455D-8DFA-CEF145171013}" srcOrd="0" destOrd="0" presId="urn:microsoft.com/office/officeart/2008/layout/LinedList"/>
    <dgm:cxn modelId="{68B73858-6F07-43E7-80FC-03199F89800F}" type="presParOf" srcId="{191EB83A-DDDD-492F-9D39-1461A2427C84}" destId="{E770E495-B774-4F2B-84C5-FC4DF6FCBB6F}" srcOrd="1" destOrd="0" presId="urn:microsoft.com/office/officeart/2008/layout/LinedList"/>
    <dgm:cxn modelId="{EA353954-5CEA-4AE0-A4F7-84C677370FFF}" type="presParOf" srcId="{E770E495-B774-4F2B-84C5-FC4DF6FCBB6F}" destId="{E84E0BA8-20B1-42A6-98B0-A606C411F87E}" srcOrd="0" destOrd="0" presId="urn:microsoft.com/office/officeart/2008/layout/LinedList"/>
    <dgm:cxn modelId="{9C2E7C7A-83AB-422C-86A0-CDF8A6B1BCDD}" type="presParOf" srcId="{E770E495-B774-4F2B-84C5-FC4DF6FCBB6F}" destId="{93CDDA52-082D-4652-B5CE-23C5D5054A11}" srcOrd="1" destOrd="0" presId="urn:microsoft.com/office/officeart/2008/layout/LinedList"/>
    <dgm:cxn modelId="{6548ACA8-AA89-4048-88CF-CF3E0635B80C}" type="presParOf" srcId="{191EB83A-DDDD-492F-9D39-1461A2427C84}" destId="{916503DC-4D6C-4DE6-B254-A7FED55F894E}" srcOrd="2" destOrd="0" presId="urn:microsoft.com/office/officeart/2008/layout/LinedList"/>
    <dgm:cxn modelId="{7F345727-980E-4E58-827F-315441F6DA67}" type="presParOf" srcId="{191EB83A-DDDD-492F-9D39-1461A2427C84}" destId="{338304A0-A357-4D1C-8F2A-09059217BF38}" srcOrd="3" destOrd="0" presId="urn:microsoft.com/office/officeart/2008/layout/LinedList"/>
    <dgm:cxn modelId="{C7914C70-AD36-4EF4-AB63-20F92D40582A}" type="presParOf" srcId="{338304A0-A357-4D1C-8F2A-09059217BF38}" destId="{C8776315-9310-4299-B087-F68BD35E57ED}" srcOrd="0" destOrd="0" presId="urn:microsoft.com/office/officeart/2008/layout/LinedList"/>
    <dgm:cxn modelId="{FA5FBF7C-BAE4-49E0-BC5D-B684CD2AE064}" type="presParOf" srcId="{338304A0-A357-4D1C-8F2A-09059217BF38}" destId="{964B7F6A-DAAD-4E49-8187-370C325E83FD}" srcOrd="1" destOrd="0" presId="urn:microsoft.com/office/officeart/2008/layout/LinedList"/>
    <dgm:cxn modelId="{5D2B5F14-F5D5-4CBE-9B01-438760707F31}" type="presParOf" srcId="{191EB83A-DDDD-492F-9D39-1461A2427C84}" destId="{31299E91-5FD8-4B5D-AAF8-E1A41262E3F2}" srcOrd="4" destOrd="0" presId="urn:microsoft.com/office/officeart/2008/layout/LinedList"/>
    <dgm:cxn modelId="{9EA16F6B-9FB3-43BE-872B-BC6DD1BEA0E3}" type="presParOf" srcId="{191EB83A-DDDD-492F-9D39-1461A2427C84}" destId="{5BCF5162-01C6-4D56-9EF3-0CC781804170}" srcOrd="5" destOrd="0" presId="urn:microsoft.com/office/officeart/2008/layout/LinedList"/>
    <dgm:cxn modelId="{EF499975-6032-4F10-9BAB-366CE12AA272}" type="presParOf" srcId="{5BCF5162-01C6-4D56-9EF3-0CC781804170}" destId="{1879F8A7-1E30-4296-9352-66BBAD73E1D2}" srcOrd="0" destOrd="0" presId="urn:microsoft.com/office/officeart/2008/layout/LinedList"/>
    <dgm:cxn modelId="{702C36D3-816B-4730-9811-997853C151CF}" type="presParOf" srcId="{5BCF5162-01C6-4D56-9EF3-0CC781804170}" destId="{9C310163-858E-476A-9A07-3CD77F3AE54F}" srcOrd="1" destOrd="0" presId="urn:microsoft.com/office/officeart/2008/layout/LinedList"/>
    <dgm:cxn modelId="{8B7FCC9B-07CD-4420-A4B0-F44FD437C4E6}" type="presParOf" srcId="{191EB83A-DDDD-492F-9D39-1461A2427C84}" destId="{F621234A-658C-4219-B030-774B24F51121}" srcOrd="6" destOrd="0" presId="urn:microsoft.com/office/officeart/2008/layout/LinedList"/>
    <dgm:cxn modelId="{B395DDCE-03FB-4D81-8B24-36C527FBDA7D}" type="presParOf" srcId="{191EB83A-DDDD-492F-9D39-1461A2427C84}" destId="{8E0C41BC-0F0B-40A7-9D06-C4A576DE4F08}" srcOrd="7" destOrd="0" presId="urn:microsoft.com/office/officeart/2008/layout/LinedList"/>
    <dgm:cxn modelId="{9819FFF6-0DB7-4CCE-BEDE-6ADE428A3F1A}" type="presParOf" srcId="{8E0C41BC-0F0B-40A7-9D06-C4A576DE4F08}" destId="{4C9A8007-0F77-448B-899E-E88798E06034}" srcOrd="0" destOrd="0" presId="urn:microsoft.com/office/officeart/2008/layout/LinedList"/>
    <dgm:cxn modelId="{553FED97-6B75-4CB0-8D84-FD1D297609A8}" type="presParOf" srcId="{8E0C41BC-0F0B-40A7-9D06-C4A576DE4F08}" destId="{0EE21F64-518B-4527-B1E3-24D3BB7D4DE1}" srcOrd="1" destOrd="0" presId="urn:microsoft.com/office/officeart/2008/layout/LinedList"/>
    <dgm:cxn modelId="{9DDEE58C-E609-46D5-A960-1EEAD0BF9FF0}" type="presParOf" srcId="{191EB83A-DDDD-492F-9D39-1461A2427C84}" destId="{15724292-CDF1-4B1C-8F63-DAA63F03575A}" srcOrd="8" destOrd="0" presId="urn:microsoft.com/office/officeart/2008/layout/LinedList"/>
    <dgm:cxn modelId="{16D7F6AA-8A1C-457A-A8EB-D5D3F21300D8}" type="presParOf" srcId="{191EB83A-DDDD-492F-9D39-1461A2427C84}" destId="{021E770A-D362-4463-8E79-CCD66F6CA832}" srcOrd="9" destOrd="0" presId="urn:microsoft.com/office/officeart/2008/layout/LinedList"/>
    <dgm:cxn modelId="{6810E738-46C6-420D-8F40-D77438124633}" type="presParOf" srcId="{021E770A-D362-4463-8E79-CCD66F6CA832}" destId="{423A74FC-8038-4788-BFA3-5D18FAB86D09}" srcOrd="0" destOrd="0" presId="urn:microsoft.com/office/officeart/2008/layout/LinedList"/>
    <dgm:cxn modelId="{2599277E-C5C9-4DBB-8216-06B2C737621A}" type="presParOf" srcId="{021E770A-D362-4463-8E79-CCD66F6CA832}" destId="{EE53EAE4-0FE8-46D5-BA2E-F993C2B688F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97C47E-DE09-45D4-9462-9E168CFC6357}">
      <dsp:nvSpPr>
        <dsp:cNvPr id="0" name=""/>
        <dsp:cNvSpPr/>
      </dsp:nvSpPr>
      <dsp:spPr>
        <a:xfrm>
          <a:off x="0" y="2492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5A14E0-E7AD-401B-B87A-D12E775F7AE8}">
      <dsp:nvSpPr>
        <dsp:cNvPr id="0" name=""/>
        <dsp:cNvSpPr/>
      </dsp:nvSpPr>
      <dsp:spPr>
        <a:xfrm>
          <a:off x="0" y="2492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Informação imediata sobre diagnóstico de falhas nos equipamentos de campo;</a:t>
          </a:r>
          <a:endParaRPr lang="en-US" sz="2800" kern="1200"/>
        </a:p>
      </dsp:txBody>
      <dsp:txXfrm>
        <a:off x="0" y="2492"/>
        <a:ext cx="6492875" cy="1700138"/>
      </dsp:txXfrm>
    </dsp:sp>
    <dsp:sp modelId="{3DC0EDB8-F65A-4B76-AB73-7D04B5FDEC39}">
      <dsp:nvSpPr>
        <dsp:cNvPr id="0" name=""/>
        <dsp:cNvSpPr/>
      </dsp:nvSpPr>
      <dsp:spPr>
        <a:xfrm>
          <a:off x="0" y="1702630"/>
          <a:ext cx="64928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54444F-7BD3-450A-AA25-5AF9424B70D7}">
      <dsp:nvSpPr>
        <dsp:cNvPr id="0" name=""/>
        <dsp:cNvSpPr/>
      </dsp:nvSpPr>
      <dsp:spPr>
        <a:xfrm>
          <a:off x="0" y="1702630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Distribuição das funções de controle nos equipamentos de campo - instrumentos de medição e elementos de controle final;</a:t>
          </a:r>
          <a:endParaRPr lang="en-US" sz="2800" kern="1200"/>
        </a:p>
      </dsp:txBody>
      <dsp:txXfrm>
        <a:off x="0" y="1702630"/>
        <a:ext cx="6492875" cy="1700138"/>
      </dsp:txXfrm>
    </dsp:sp>
    <dsp:sp modelId="{45F9BE09-F29F-4A76-899C-0F9003F9A6C0}">
      <dsp:nvSpPr>
        <dsp:cNvPr id="0" name=""/>
        <dsp:cNvSpPr/>
      </dsp:nvSpPr>
      <dsp:spPr>
        <a:xfrm>
          <a:off x="0" y="3402769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D6929C-9458-4AD6-AC15-E58C9CE3C711}">
      <dsp:nvSpPr>
        <dsp:cNvPr id="0" name=""/>
        <dsp:cNvSpPr/>
      </dsp:nvSpPr>
      <dsp:spPr>
        <a:xfrm>
          <a:off x="0" y="3402769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Aumento da robustez do sistema, visto que dados digitais são mais confiáveis que analógicos;</a:t>
          </a:r>
          <a:endParaRPr lang="en-US" sz="2800" kern="1200"/>
        </a:p>
      </dsp:txBody>
      <dsp:txXfrm>
        <a:off x="0" y="3402769"/>
        <a:ext cx="6492875" cy="1700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3D3DFD-9DC1-455D-8DFA-CEF145171013}">
      <dsp:nvSpPr>
        <dsp:cNvPr id="0" name=""/>
        <dsp:cNvSpPr/>
      </dsp:nvSpPr>
      <dsp:spPr>
        <a:xfrm>
          <a:off x="0" y="623"/>
          <a:ext cx="649287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84E0BA8-20B1-42A6-98B0-A606C411F87E}">
      <dsp:nvSpPr>
        <dsp:cNvPr id="0" name=""/>
        <dsp:cNvSpPr/>
      </dsp:nvSpPr>
      <dsp:spPr>
        <a:xfrm>
          <a:off x="0" y="623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Melhoria na precisão do sistema de controle, visto que conversões D/A e A/D não são mais necessárias;</a:t>
          </a:r>
          <a:endParaRPr lang="en-US" sz="2300" kern="1200"/>
        </a:p>
      </dsp:txBody>
      <dsp:txXfrm>
        <a:off x="0" y="623"/>
        <a:ext cx="6492875" cy="1020830"/>
      </dsp:txXfrm>
    </dsp:sp>
    <dsp:sp modelId="{916503DC-4D6C-4DE6-B254-A7FED55F894E}">
      <dsp:nvSpPr>
        <dsp:cNvPr id="0" name=""/>
        <dsp:cNvSpPr/>
      </dsp:nvSpPr>
      <dsp:spPr>
        <a:xfrm>
          <a:off x="0" y="1021453"/>
          <a:ext cx="6492875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8776315-9310-4299-B087-F68BD35E57ED}">
      <dsp:nvSpPr>
        <dsp:cNvPr id="0" name=""/>
        <dsp:cNvSpPr/>
      </dsp:nvSpPr>
      <dsp:spPr>
        <a:xfrm>
          <a:off x="0" y="1021453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Redução de custo de engenharia;</a:t>
          </a:r>
          <a:endParaRPr lang="en-US" sz="2300" kern="1200"/>
        </a:p>
      </dsp:txBody>
      <dsp:txXfrm>
        <a:off x="0" y="1021453"/>
        <a:ext cx="6492875" cy="1020830"/>
      </dsp:txXfrm>
    </dsp:sp>
    <dsp:sp modelId="{31299E91-5FD8-4B5D-AAF8-E1A41262E3F2}">
      <dsp:nvSpPr>
        <dsp:cNvPr id="0" name=""/>
        <dsp:cNvSpPr/>
      </dsp:nvSpPr>
      <dsp:spPr>
        <a:xfrm>
          <a:off x="0" y="2042284"/>
          <a:ext cx="6492875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879F8A7-1E30-4296-9352-66BBAD73E1D2}">
      <dsp:nvSpPr>
        <dsp:cNvPr id="0" name=""/>
        <dsp:cNvSpPr/>
      </dsp:nvSpPr>
      <dsp:spPr>
        <a:xfrm>
          <a:off x="0" y="2042284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Melhoria na qualidade das informações;</a:t>
          </a:r>
          <a:endParaRPr lang="en-US" sz="2300" kern="1200"/>
        </a:p>
      </dsp:txBody>
      <dsp:txXfrm>
        <a:off x="0" y="2042284"/>
        <a:ext cx="6492875" cy="1020830"/>
      </dsp:txXfrm>
    </dsp:sp>
    <dsp:sp modelId="{F621234A-658C-4219-B030-774B24F51121}">
      <dsp:nvSpPr>
        <dsp:cNvPr id="0" name=""/>
        <dsp:cNvSpPr/>
      </dsp:nvSpPr>
      <dsp:spPr>
        <a:xfrm>
          <a:off x="0" y="3063115"/>
          <a:ext cx="6492875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C9A8007-0F77-448B-899E-E88798E06034}">
      <dsp:nvSpPr>
        <dsp:cNvPr id="0" name=""/>
        <dsp:cNvSpPr/>
      </dsp:nvSpPr>
      <dsp:spPr>
        <a:xfrm>
          <a:off x="0" y="3063115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Os transmissores transmitem muito mais informações;</a:t>
          </a:r>
          <a:endParaRPr lang="en-US" sz="2300" kern="1200"/>
        </a:p>
      </dsp:txBody>
      <dsp:txXfrm>
        <a:off x="0" y="3063115"/>
        <a:ext cx="6492875" cy="1020830"/>
      </dsp:txXfrm>
    </dsp:sp>
    <dsp:sp modelId="{15724292-CDF1-4B1C-8F63-DAA63F03575A}">
      <dsp:nvSpPr>
        <dsp:cNvPr id="0" name=""/>
        <dsp:cNvSpPr/>
      </dsp:nvSpPr>
      <dsp:spPr>
        <a:xfrm>
          <a:off x="0" y="4083946"/>
          <a:ext cx="6492875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23A74FC-8038-4788-BFA3-5D18FAB86D09}">
      <dsp:nvSpPr>
        <dsp:cNvPr id="0" name=""/>
        <dsp:cNvSpPr/>
      </dsp:nvSpPr>
      <dsp:spPr>
        <a:xfrm>
          <a:off x="0" y="4083946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Facilidade na manutenção;</a:t>
          </a:r>
          <a:endParaRPr lang="en-US" sz="2300" kern="1200"/>
        </a:p>
      </dsp:txBody>
      <dsp:txXfrm>
        <a:off x="0" y="4083946"/>
        <a:ext cx="6492875" cy="1020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9F382-3628-45AA-844A-86A55B96B4E0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9D2D7-7661-4B10-AA7B-8F15E375BE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39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37A-A63A-4A8E-AB35-4BCDF1F3A283}" type="datetime1">
              <a:rPr lang="pt-BR" smtClean="0"/>
              <a:t>28/11/2018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7854E-B665-4745-BB0E-4F0261530C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5141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61C1B-564E-4C69-8A69-84A0E8050A9C}" type="datetime1">
              <a:rPr lang="pt-BR" smtClean="0"/>
              <a:t>28/11/2018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7854E-B665-4745-BB0E-4F0261530C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6539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A99D-4D45-4D6F-9C22-266FBE0E7760}" type="datetime1">
              <a:rPr lang="pt-BR" smtClean="0"/>
              <a:t>28/11/2018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7854E-B665-4745-BB0E-4F0261530C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3587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AC498-A31F-49C4-B626-86E7D507A796}" type="datetime1">
              <a:rPr lang="pt-BR" smtClean="0"/>
              <a:t>28/11/2018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7854E-B665-4745-BB0E-4F0261530C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7010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D320-96F6-4B50-895C-A32606AAF6BA}" type="datetime1">
              <a:rPr lang="pt-BR" smtClean="0"/>
              <a:t>28/11/2018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7854E-B665-4745-BB0E-4F0261530C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8551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DAE-A60B-487F-AB28-D7164E283C0B}" type="datetime1">
              <a:rPr lang="pt-BR" smtClean="0"/>
              <a:t>28/11/2018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7854E-B665-4745-BB0E-4F0261530C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7144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553CA-B77C-4019-8058-1DC7BCB98CAE}" type="datetime1">
              <a:rPr lang="pt-BR" smtClean="0"/>
              <a:t>28/11/2018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7854E-B665-4745-BB0E-4F0261530C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252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195BD-C34A-42C1-BFCB-D86A5D3C6BA8}" type="datetime1">
              <a:rPr lang="pt-BR" smtClean="0"/>
              <a:t>28/11/2018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7854E-B665-4745-BB0E-4F0261530C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3882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E8FC-ED1B-46F2-969A-10965E843DD8}" type="datetime1">
              <a:rPr lang="pt-BR" smtClean="0"/>
              <a:t>28/11/2018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7854E-B665-4745-BB0E-4F0261530C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0340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CFDB9-6508-4088-8E25-34F8E07175AF}" type="datetime1">
              <a:rPr lang="pt-BR" smtClean="0"/>
              <a:t>28/11/2018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7854E-B665-4745-BB0E-4F0261530C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5687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F6831-2DEB-4DE0-BA76-BB4CA299CC2D}" type="datetime1">
              <a:rPr lang="pt-BR" smtClean="0"/>
              <a:t>28/11/2018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7854E-B665-4745-BB0E-4F0261530C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099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80B46-FC3D-45A7-BB1B-ECD8E2F18FFE}" type="datetime1">
              <a:rPr lang="pt-BR" smtClean="0"/>
              <a:t>28/11/2018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7854E-B665-4745-BB0E-4F0261530C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3317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0079" y="2053641"/>
            <a:ext cx="3669161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FIELDBUS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090574" y="801866"/>
            <a:ext cx="5306084" cy="52306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Euler Moreira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Igor Rezende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Janderson Oliveira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Rafael Corbelli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80F24B7-9959-4B2A-A65E-3866FCB6F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7854E-B665-4745-BB0E-4F0261530C45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1007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 dirty="0"/>
              <a:t>ESTRUTURA	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2300" y="2028897"/>
            <a:ext cx="5327174" cy="2077965"/>
          </a:xfrm>
        </p:spPr>
        <p:txBody>
          <a:bodyPr>
            <a:normAutofit fontScale="25000" lnSpcReduction="20000"/>
          </a:bodyPr>
          <a:lstStyle/>
          <a:p>
            <a:r>
              <a:rPr lang="pt-BR" sz="11200" dirty="0"/>
              <a:t>Baseado no modelo OSI;</a:t>
            </a:r>
          </a:p>
          <a:p>
            <a:endParaRPr lang="pt-BR" sz="11200" dirty="0"/>
          </a:p>
          <a:p>
            <a:r>
              <a:rPr lang="pt-BR" sz="11200" dirty="0"/>
              <a:t>Dividido em dois níveis principais:</a:t>
            </a:r>
          </a:p>
          <a:p>
            <a:pPr lvl="1"/>
            <a:r>
              <a:rPr lang="pt-BR" sz="11200" dirty="0"/>
              <a:t>Nível Físico;</a:t>
            </a:r>
          </a:p>
          <a:p>
            <a:pPr lvl="1"/>
            <a:r>
              <a:rPr lang="pt-BR" sz="11200" dirty="0"/>
              <a:t>Nível de software;</a:t>
            </a:r>
          </a:p>
          <a:p>
            <a:pPr lvl="1"/>
            <a:endParaRPr lang="pt-BR" dirty="0"/>
          </a:p>
        </p:txBody>
      </p:sp>
      <p:pic>
        <p:nvPicPr>
          <p:cNvPr id="1026" name="Picture 2" descr="Resultado de imagem para comparaÃ§Ã£o field bus modelo os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7" t="26859" r="10013" b="13083"/>
          <a:stretch/>
        </p:blipFill>
        <p:spPr bwMode="auto">
          <a:xfrm>
            <a:off x="5949474" y="2028897"/>
            <a:ext cx="5848826" cy="423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F801E73-6768-4A0B-A753-D8B5906A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7854E-B665-4745-BB0E-4F0261530C45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3412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NÍVEL DE SOFTWARE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pt-BR" sz="2400" dirty="0">
                <a:solidFill>
                  <a:srgbClr val="000000"/>
                </a:solidFill>
              </a:rPr>
              <a:t>Transparente ao usuário e tratada através de um software supervisório;</a:t>
            </a:r>
          </a:p>
          <a:p>
            <a:endParaRPr lang="pt-BR" sz="2400" dirty="0">
              <a:solidFill>
                <a:srgbClr val="000000"/>
              </a:solidFill>
            </a:endParaRPr>
          </a:p>
          <a:p>
            <a:r>
              <a:rPr lang="pt-BR" sz="2400" dirty="0">
                <a:solidFill>
                  <a:srgbClr val="000000"/>
                </a:solidFill>
              </a:rPr>
              <a:t>Dividido em três subcamadas(</a:t>
            </a:r>
            <a:r>
              <a:rPr lang="pt-BR" sz="2400" dirty="0" err="1">
                <a:solidFill>
                  <a:srgbClr val="000000"/>
                </a:solidFill>
              </a:rPr>
              <a:t>Layers</a:t>
            </a:r>
            <a:r>
              <a:rPr lang="pt-BR" sz="2400" dirty="0">
                <a:solidFill>
                  <a:srgbClr val="000000"/>
                </a:solidFill>
              </a:rPr>
              <a:t>):</a:t>
            </a:r>
          </a:p>
          <a:p>
            <a:pPr lvl="1"/>
            <a:r>
              <a:rPr lang="pt-BR" dirty="0">
                <a:solidFill>
                  <a:srgbClr val="000000"/>
                </a:solidFill>
              </a:rPr>
              <a:t>Enlace (Data Link </a:t>
            </a:r>
            <a:r>
              <a:rPr lang="pt-BR" dirty="0" err="1">
                <a:solidFill>
                  <a:srgbClr val="000000"/>
                </a:solidFill>
              </a:rPr>
              <a:t>Layer</a:t>
            </a:r>
            <a:r>
              <a:rPr lang="pt-BR" dirty="0">
                <a:solidFill>
                  <a:srgbClr val="000000"/>
                </a:solidFill>
              </a:rPr>
              <a:t>);</a:t>
            </a:r>
          </a:p>
          <a:p>
            <a:pPr lvl="1"/>
            <a:r>
              <a:rPr lang="pt-BR" dirty="0">
                <a:solidFill>
                  <a:srgbClr val="000000"/>
                </a:solidFill>
              </a:rPr>
              <a:t>Aplicação (</a:t>
            </a:r>
            <a:r>
              <a:rPr lang="pt-BR" dirty="0" err="1">
                <a:solidFill>
                  <a:srgbClr val="000000"/>
                </a:solidFill>
              </a:rPr>
              <a:t>Application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Layer</a:t>
            </a:r>
            <a:r>
              <a:rPr lang="pt-BR" dirty="0">
                <a:solidFill>
                  <a:srgbClr val="000000"/>
                </a:solidFill>
              </a:rPr>
              <a:t>);</a:t>
            </a:r>
          </a:p>
          <a:p>
            <a:pPr lvl="1"/>
            <a:r>
              <a:rPr lang="pt-BR" dirty="0">
                <a:solidFill>
                  <a:srgbClr val="000000"/>
                </a:solidFill>
              </a:rPr>
              <a:t>Usuário (</a:t>
            </a:r>
            <a:r>
              <a:rPr lang="pt-BR" dirty="0" err="1">
                <a:solidFill>
                  <a:srgbClr val="000000"/>
                </a:solidFill>
              </a:rPr>
              <a:t>User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Layer</a:t>
            </a:r>
            <a:r>
              <a:rPr lang="pt-BR" dirty="0">
                <a:solidFill>
                  <a:srgbClr val="000000"/>
                </a:solidFill>
              </a:rPr>
              <a:t>).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C0B6B7E-E1F2-4985-93F2-E31ED5EB7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7854E-B665-4745-BB0E-4F0261530C45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9474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SUBNÍVEL DE ENLACE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pt-BR" sz="2400" dirty="0">
                <a:solidFill>
                  <a:srgbClr val="000000"/>
                </a:solidFill>
              </a:rPr>
              <a:t>Garantir a transmissão da mensagem ao destinatário correto;</a:t>
            </a:r>
          </a:p>
          <a:p>
            <a:endParaRPr lang="pt-BR" sz="2400" dirty="0">
              <a:solidFill>
                <a:srgbClr val="000000"/>
              </a:solidFill>
            </a:endParaRPr>
          </a:p>
          <a:p>
            <a:r>
              <a:rPr lang="pt-BR" sz="2400" dirty="0">
                <a:solidFill>
                  <a:srgbClr val="000000"/>
                </a:solidFill>
              </a:rPr>
              <a:t>Presença de buffers em que várias estações podem acessar a mesma informação;</a:t>
            </a:r>
          </a:p>
          <a:p>
            <a:endParaRPr lang="pt-BR" sz="2400" dirty="0">
              <a:solidFill>
                <a:srgbClr val="000000"/>
              </a:solidFill>
            </a:endParaRPr>
          </a:p>
          <a:p>
            <a:r>
              <a:rPr lang="pt-BR" sz="2400" dirty="0">
                <a:solidFill>
                  <a:srgbClr val="000000"/>
                </a:solidFill>
              </a:rPr>
              <a:t>Coordenação do tempo de transação e obedece as ordens de prioridade de Emissor/Receptor de mensagens;</a:t>
            </a:r>
          </a:p>
          <a:p>
            <a:endParaRPr lang="pt-BR" sz="2400" dirty="0">
              <a:solidFill>
                <a:srgbClr val="000000"/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C72E5BE-693B-4CB7-826F-E7EFB22B1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7854E-B665-4745-BB0E-4F0261530C45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7874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SUBNÍVEL DE APLICAÇÃO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pt-BR" sz="2400" dirty="0">
                <a:solidFill>
                  <a:srgbClr val="000000"/>
                </a:solidFill>
              </a:rPr>
              <a:t>Definição da sintaxe das mensagens e o modo de transmissão:</a:t>
            </a:r>
          </a:p>
          <a:p>
            <a:pPr lvl="1"/>
            <a:r>
              <a:rPr lang="pt-BR" dirty="0">
                <a:solidFill>
                  <a:srgbClr val="000000"/>
                </a:solidFill>
              </a:rPr>
              <a:t>Cíclica;</a:t>
            </a:r>
          </a:p>
          <a:p>
            <a:pPr lvl="1"/>
            <a:r>
              <a:rPr lang="pt-BR" dirty="0">
                <a:solidFill>
                  <a:srgbClr val="000000"/>
                </a:solidFill>
              </a:rPr>
              <a:t>Imediata;</a:t>
            </a:r>
          </a:p>
          <a:p>
            <a:pPr lvl="1"/>
            <a:r>
              <a:rPr lang="pt-BR" dirty="0">
                <a:solidFill>
                  <a:srgbClr val="000000"/>
                </a:solidFill>
              </a:rPr>
              <a:t>Única;</a:t>
            </a:r>
          </a:p>
          <a:p>
            <a:pPr lvl="1"/>
            <a:r>
              <a:rPr lang="pt-BR" dirty="0">
                <a:solidFill>
                  <a:srgbClr val="000000"/>
                </a:solidFill>
              </a:rPr>
              <a:t>Somente quando requisitada.</a:t>
            </a:r>
          </a:p>
          <a:p>
            <a:endParaRPr lang="pt-BR" sz="2400" dirty="0">
              <a:solidFill>
                <a:srgbClr val="000000"/>
              </a:solidFill>
            </a:endParaRPr>
          </a:p>
          <a:p>
            <a:r>
              <a:rPr lang="pt-BR" sz="2400" dirty="0">
                <a:solidFill>
                  <a:srgbClr val="000000"/>
                </a:solidFill>
              </a:rPr>
              <a:t>Monitoramento contínuo do barramento para:</a:t>
            </a:r>
          </a:p>
          <a:p>
            <a:pPr lvl="1"/>
            <a:r>
              <a:rPr lang="pt-BR" dirty="0">
                <a:solidFill>
                  <a:srgbClr val="000000"/>
                </a:solidFill>
              </a:rPr>
              <a:t>Detecção de falhas;</a:t>
            </a:r>
          </a:p>
          <a:p>
            <a:pPr lvl="1"/>
            <a:r>
              <a:rPr lang="pt-BR" dirty="0">
                <a:solidFill>
                  <a:srgbClr val="000000"/>
                </a:solidFill>
              </a:rPr>
              <a:t>Adição de elementos;</a:t>
            </a:r>
          </a:p>
          <a:p>
            <a:pPr lvl="1"/>
            <a:r>
              <a:rPr lang="pt-BR" dirty="0">
                <a:solidFill>
                  <a:srgbClr val="000000"/>
                </a:solidFill>
              </a:rPr>
              <a:t>Remoção de elementos.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84E916C-83D6-4389-8192-37741187F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7854E-B665-4745-BB0E-4F0261530C45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7715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SUBNÍVEL DE USUÁRIO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pt-BR" sz="2400" dirty="0">
                <a:solidFill>
                  <a:srgbClr val="000000"/>
                </a:solidFill>
              </a:rPr>
              <a:t>Define o acesso às informações nos equipamentos e o modo que se pode distribuir a informação para outros dispositivos na rede;</a:t>
            </a:r>
          </a:p>
          <a:p>
            <a:endParaRPr lang="pt-BR" sz="2400" dirty="0">
              <a:solidFill>
                <a:srgbClr val="000000"/>
              </a:solidFill>
            </a:endParaRPr>
          </a:p>
          <a:p>
            <a:r>
              <a:rPr lang="pt-BR" sz="2400" dirty="0">
                <a:solidFill>
                  <a:srgbClr val="000000"/>
                </a:solidFill>
              </a:rPr>
              <a:t>Padrão de arquitetura constituído por blocos funcionais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AFD8D73-1DF7-4459-87DC-5437012F8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7854E-B665-4745-BB0E-4F0261530C45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4014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NÍVEL FÍSICO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pt-BR" sz="2400" dirty="0">
                <a:solidFill>
                  <a:srgbClr val="000000"/>
                </a:solidFill>
              </a:rPr>
              <a:t>Constitui-se dos padrões de ligação, cabeamentos, características elétricas e etc...</a:t>
            </a:r>
          </a:p>
          <a:p>
            <a:endParaRPr lang="pt-BR" sz="2400" dirty="0">
              <a:solidFill>
                <a:srgbClr val="000000"/>
              </a:solidFill>
            </a:endParaRPr>
          </a:p>
          <a:p>
            <a:r>
              <a:rPr lang="pt-BR" sz="2400" dirty="0">
                <a:solidFill>
                  <a:srgbClr val="000000"/>
                </a:solidFill>
              </a:rPr>
              <a:t>Velocidade de transmissão de 31.25kbps a 100Mbps;</a:t>
            </a:r>
            <a:endParaRPr lang="en-US" sz="2400" dirty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err="1">
                <a:solidFill>
                  <a:srgbClr val="000000"/>
                </a:solidFill>
              </a:rPr>
              <a:t>Alimentação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pode</a:t>
            </a:r>
            <a:r>
              <a:rPr lang="en-US" sz="2400" dirty="0">
                <a:solidFill>
                  <a:srgbClr val="000000"/>
                </a:solidFill>
              </a:rPr>
              <a:t> ser: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Via </a:t>
            </a:r>
            <a:r>
              <a:rPr lang="en-US" dirty="0" err="1">
                <a:solidFill>
                  <a:srgbClr val="000000"/>
                </a:solidFill>
              </a:rPr>
              <a:t>condutores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sinal</a:t>
            </a:r>
            <a:r>
              <a:rPr lang="en-US" dirty="0">
                <a:solidFill>
                  <a:srgbClr val="000000"/>
                </a:solidFill>
              </a:rPr>
              <a:t>;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Via </a:t>
            </a:r>
            <a:r>
              <a:rPr lang="en-US" dirty="0" err="1">
                <a:solidFill>
                  <a:srgbClr val="000000"/>
                </a:solidFill>
              </a:rPr>
              <a:t>condutores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separados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endParaRPr lang="pt-BR" sz="2400" dirty="0">
              <a:solidFill>
                <a:srgbClr val="000000"/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E5B67CB-B27D-4E4E-BD4A-5DD47E0FB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7854E-B665-4745-BB0E-4F0261530C45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7019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dirty="0"/>
              <a:t>VANTAGENS</a:t>
            </a:r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47AFA5E2-4F93-4201-8BC9-008DCCE56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97807" cy="4351338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Redução no custo de fiação, instalação, operação e manutenção de plantas industriais:</a:t>
            </a:r>
          </a:p>
          <a:p>
            <a:endParaRPr lang="pt-BR" sz="2000" dirty="0"/>
          </a:p>
          <a:p>
            <a:endParaRPr lang="en-US" sz="2000" dirty="0"/>
          </a:p>
        </p:txBody>
      </p:sp>
      <p:pic>
        <p:nvPicPr>
          <p:cNvPr id="10" name="Imagem 9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DD150468-F2D3-475F-8F41-DA7DAF84E2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5" b="3"/>
          <a:stretch/>
        </p:blipFill>
        <p:spPr>
          <a:xfrm>
            <a:off x="5120640" y="1904281"/>
            <a:ext cx="6233160" cy="4272681"/>
          </a:xfrm>
          <a:prstGeom prst="rect">
            <a:avLst/>
          </a:prstGeom>
        </p:spPr>
      </p:pic>
      <p:sp>
        <p:nvSpPr>
          <p:cNvPr id="11" name="Espaço Reservado para Número de Slide 10">
            <a:extLst>
              <a:ext uri="{FF2B5EF4-FFF2-40B4-BE49-F238E27FC236}">
                <a16:creationId xmlns:a16="http://schemas.microsoft.com/office/drawing/2014/main" id="{0FE7FCC2-54BC-49B9-977F-2CEB21895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7854E-B665-4745-BB0E-4F0261530C45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2379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graphicFrame>
        <p:nvGraphicFramePr>
          <p:cNvPr id="6" name="Espaço Reservado para Conteúdo 2">
            <a:extLst>
              <a:ext uri="{FF2B5EF4-FFF2-40B4-BE49-F238E27FC236}">
                <a16:creationId xmlns:a16="http://schemas.microsoft.com/office/drawing/2014/main" id="{C9E7E72D-EE56-43AF-952B-6F4C998B30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2723597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B081738-6CE0-46E9-897D-2282C505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7854E-B665-4745-BB0E-4F0261530C45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0385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EDA88C24-4680-42EA-9E63-149BB217E2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4408055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E3C5FC6-35C2-4E1D-B5C5-457B0262E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7854E-B665-4745-BB0E-4F0261530C45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6662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6C86A8-8BA5-4FAE-8ACB-F13CCBD05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latin typeface="+mn-lt"/>
              </a:rPr>
              <a:t>Benefícios de Performance: </a:t>
            </a:r>
            <a:endParaRPr lang="en-US" sz="2800" dirty="0">
              <a:latin typeface="+mn-lt"/>
            </a:endParaRPr>
          </a:p>
        </p:txBody>
      </p:sp>
      <p:pic>
        <p:nvPicPr>
          <p:cNvPr id="5" name="Espaço Reservado para Conteúdo 4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6D6C47E9-B3C3-4066-9668-71D99A26CA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665" y="1744190"/>
            <a:ext cx="6346404" cy="4353036"/>
          </a:xfrm>
        </p:spPr>
      </p:pic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F8A8A4E-D5EC-4E53-B783-C67A7EB2D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7854E-B665-4745-BB0E-4F0261530C45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4440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4">
            <a:extLst>
              <a:ext uri="{FF2B5EF4-FFF2-40B4-BE49-F238E27FC236}">
                <a16:creationId xmlns:a16="http://schemas.microsoft.com/office/drawing/2014/main" id="{F9F72D5C-860F-4A2D-B7A7-C3CBC95F96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068F80A-544D-4D2C-84D1-AD175CC3A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/>
              <a:t>Redes Industriais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D0742AE-0996-4245-ABB6-98633CFFA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7854E-B665-4745-BB0E-4F0261530C45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9406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31E060F-DAC5-4172-893D-8BFC00B60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EXEMPLOS DE APLICAÇÃO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DF2717-764B-44C4-B653-77FEDA86B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lvl="0"/>
            <a:r>
              <a:rPr lang="pt-BR" sz="2400">
                <a:solidFill>
                  <a:srgbClr val="000000"/>
                </a:solidFill>
              </a:rPr>
              <a:t>Interligação de Computadores;</a:t>
            </a:r>
            <a:endParaRPr lang="en-US" sz="2400">
              <a:solidFill>
                <a:srgbClr val="000000"/>
              </a:solidFill>
            </a:endParaRPr>
          </a:p>
          <a:p>
            <a:pPr lvl="0"/>
            <a:r>
              <a:rPr lang="pt-BR" sz="2400">
                <a:solidFill>
                  <a:srgbClr val="000000"/>
                </a:solidFill>
              </a:rPr>
              <a:t>Integração de computadores aos CLP’s;</a:t>
            </a:r>
            <a:endParaRPr lang="en-US" sz="2400">
              <a:solidFill>
                <a:srgbClr val="000000"/>
              </a:solidFill>
            </a:endParaRPr>
          </a:p>
          <a:p>
            <a:pPr lvl="0"/>
            <a:r>
              <a:rPr lang="pt-BR" sz="2400">
                <a:solidFill>
                  <a:srgbClr val="000000"/>
                </a:solidFill>
              </a:rPr>
              <a:t>Integração dos CLP’s a dispositivos inteligentes;</a:t>
            </a:r>
            <a:endParaRPr lang="en-US" sz="2400">
              <a:solidFill>
                <a:srgbClr val="000000"/>
              </a:solidFill>
            </a:endParaRPr>
          </a:p>
          <a:p>
            <a:pPr lvl="0"/>
            <a:r>
              <a:rPr lang="pt-BR" sz="2400">
                <a:solidFill>
                  <a:srgbClr val="000000"/>
                </a:solidFill>
              </a:rPr>
              <a:t>Controladores de solda;</a:t>
            </a:r>
            <a:endParaRPr lang="en-US" sz="2400">
              <a:solidFill>
                <a:srgbClr val="000000"/>
              </a:solidFill>
            </a:endParaRPr>
          </a:p>
          <a:p>
            <a:pPr lvl="0"/>
            <a:r>
              <a:rPr lang="pt-BR" sz="2400">
                <a:solidFill>
                  <a:srgbClr val="000000"/>
                </a:solidFill>
              </a:rPr>
              <a:t>Robôs;</a:t>
            </a:r>
            <a:endParaRPr lang="en-US" sz="2400">
              <a:solidFill>
                <a:srgbClr val="000000"/>
              </a:solidFill>
            </a:endParaRPr>
          </a:p>
          <a:p>
            <a:pPr lvl="0"/>
            <a:r>
              <a:rPr lang="pt-BR" sz="2400">
                <a:solidFill>
                  <a:srgbClr val="000000"/>
                </a:solidFill>
              </a:rPr>
              <a:t>Terminais de válvulas;</a:t>
            </a:r>
            <a:endParaRPr lang="en-US" sz="2400">
              <a:solidFill>
                <a:srgbClr val="000000"/>
              </a:solidFill>
            </a:endParaRPr>
          </a:p>
          <a:p>
            <a:pPr lvl="0"/>
            <a:r>
              <a:rPr lang="pt-BR" sz="2400">
                <a:solidFill>
                  <a:srgbClr val="000000"/>
                </a:solidFill>
              </a:rPr>
              <a:t>Balanças;</a:t>
            </a:r>
            <a:endParaRPr lang="en-US" sz="2400">
              <a:solidFill>
                <a:srgbClr val="000000"/>
              </a:solidFill>
            </a:endParaRPr>
          </a:p>
          <a:p>
            <a:pPr lvl="0"/>
            <a:r>
              <a:rPr lang="pt-BR" sz="2400">
                <a:solidFill>
                  <a:srgbClr val="000000"/>
                </a:solidFill>
              </a:rPr>
              <a:t>Sistemas de Identificação;</a:t>
            </a:r>
            <a:endParaRPr lang="en-US" sz="2400">
              <a:solidFill>
                <a:srgbClr val="000000"/>
              </a:solidFill>
            </a:endParaRPr>
          </a:p>
          <a:p>
            <a:pPr lvl="0"/>
            <a:r>
              <a:rPr lang="pt-BR" sz="2400">
                <a:solidFill>
                  <a:srgbClr val="000000"/>
                </a:solidFill>
              </a:rPr>
              <a:t>Sensores;</a:t>
            </a:r>
            <a:endParaRPr lang="en-US" sz="2400">
              <a:solidFill>
                <a:srgbClr val="000000"/>
              </a:solidFill>
            </a:endParaRPr>
          </a:p>
          <a:p>
            <a:pPr lvl="0"/>
            <a:r>
              <a:rPr lang="pt-BR" sz="2400">
                <a:solidFill>
                  <a:srgbClr val="000000"/>
                </a:solidFill>
              </a:rPr>
              <a:t>Centros de Comando de Motores;</a:t>
            </a:r>
            <a:endParaRPr lang="en-US" sz="2400">
              <a:solidFill>
                <a:srgbClr val="000000"/>
              </a:solidFill>
            </a:endParaRPr>
          </a:p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BF4F7CA-8AC6-49E6-9610-B2935ED2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7854E-B665-4745-BB0E-4F0261530C45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8254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5DDCD68-1687-4151-B632-D72DF1430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37055"/>
            <a:ext cx="5294716" cy="3983888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Espaço Reservado para Conteúdo 6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D58D5FF5-8035-431D-B65F-9D7794BDA9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817" y="1043758"/>
            <a:ext cx="5294715" cy="4770484"/>
          </a:xfrm>
          <a:prstGeom prst="rect">
            <a:avLst/>
          </a:prstGeom>
        </p:spPr>
      </p:pic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BA379C4E-4D46-4E4F-8564-3257D774E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7854E-B665-4745-BB0E-4F0261530C45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2891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Uma imagem contendo texto, mapa&#10;&#10;Descrição gerada automaticamente">
            <a:extLst>
              <a:ext uri="{FF2B5EF4-FFF2-40B4-BE49-F238E27FC236}">
                <a16:creationId xmlns:a16="http://schemas.microsoft.com/office/drawing/2014/main" id="{AF78A2CD-792A-4BA8-9182-177F934D13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371" y="1397169"/>
            <a:ext cx="4595258" cy="4275190"/>
          </a:xfrm>
        </p:spPr>
      </p:pic>
      <p:sp>
        <p:nvSpPr>
          <p:cNvPr id="11" name="Espaço Reservado para Número de Slide 10">
            <a:extLst>
              <a:ext uri="{FF2B5EF4-FFF2-40B4-BE49-F238E27FC236}">
                <a16:creationId xmlns:a16="http://schemas.microsoft.com/office/drawing/2014/main" id="{C14E400C-2B84-4196-93CD-3A0A47AC5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7854E-B665-4745-BB0E-4F0261530C45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4562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Imagem 5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3438661A-8549-4D95-AA47-DBBB095ED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49" y="2065913"/>
            <a:ext cx="3661831" cy="2746373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66B179-8233-43AD-9BDD-542688B48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651754"/>
            <a:ext cx="4977578" cy="5409218"/>
          </a:xfrm>
        </p:spPr>
        <p:txBody>
          <a:bodyPr anchor="ctr">
            <a:normAutofit/>
          </a:bodyPr>
          <a:lstStyle/>
          <a:p>
            <a:pPr algn="just"/>
            <a:r>
              <a:rPr lang="pt-BR" sz="2000" b="1" dirty="0" err="1">
                <a:solidFill>
                  <a:srgbClr val="000000"/>
                </a:solidFill>
              </a:rPr>
              <a:t>Fieldbus</a:t>
            </a:r>
            <a:r>
              <a:rPr lang="pt-BR" sz="2000" dirty="0">
                <a:solidFill>
                  <a:srgbClr val="000000"/>
                </a:solidFill>
              </a:rPr>
              <a:t> é um sistema de rede de comunicação industrial para controle em tempo real. 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" name="AutoShape 2" descr="Resultado de imagem para fieldbus">
            <a:extLst>
              <a:ext uri="{FF2B5EF4-FFF2-40B4-BE49-F238E27FC236}">
                <a16:creationId xmlns:a16="http://schemas.microsoft.com/office/drawing/2014/main" id="{2407C23C-4B7D-4515-9E19-D6418E2B04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508D7C-BABD-4066-AAF1-3F0C06154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7854E-B665-4745-BB0E-4F0261530C45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60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D69466E-6B4B-4FDD-BEF3-8138B04F7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764" y="643466"/>
            <a:ext cx="7188472" cy="5571067"/>
          </a:xfrm>
          <a:prstGeom prst="rect">
            <a:avLst/>
          </a:prstGeom>
        </p:spPr>
      </p:pic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C004816-955A-433D-BDCC-A02467797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7854E-B665-4745-BB0E-4F0261530C45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7301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pt-BR" sz="3700">
                <a:solidFill>
                  <a:srgbClr val="FFFFFF"/>
                </a:solidFill>
              </a:rPr>
              <a:t>CARACTERÍSTICAS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0574" y="801865"/>
            <a:ext cx="5306084" cy="6435513"/>
          </a:xfrm>
        </p:spPr>
        <p:txBody>
          <a:bodyPr anchor="ctr">
            <a:normAutofit/>
          </a:bodyPr>
          <a:lstStyle/>
          <a:p>
            <a:r>
              <a:rPr lang="pt-BR" sz="2400" dirty="0">
                <a:solidFill>
                  <a:srgbClr val="000000"/>
                </a:solidFill>
              </a:rPr>
              <a:t>Rede de comunicação industrial digital;</a:t>
            </a:r>
          </a:p>
          <a:p>
            <a:pPr marL="0" indent="0">
              <a:buNone/>
            </a:pPr>
            <a:endParaRPr lang="pt-BR" sz="2400" dirty="0">
              <a:solidFill>
                <a:srgbClr val="000000"/>
              </a:solidFill>
            </a:endParaRPr>
          </a:p>
          <a:p>
            <a:r>
              <a:rPr lang="pt-BR" sz="2400" dirty="0">
                <a:solidFill>
                  <a:srgbClr val="000000"/>
                </a:solidFill>
              </a:rPr>
              <a:t>Controle em tempo real de sensores e atuadores;</a:t>
            </a:r>
          </a:p>
          <a:p>
            <a:endParaRPr lang="pt-BR" sz="2400" dirty="0">
              <a:solidFill>
                <a:srgbClr val="000000"/>
              </a:solidFill>
            </a:endParaRPr>
          </a:p>
          <a:p>
            <a:r>
              <a:rPr lang="pt-BR" sz="2400" dirty="0">
                <a:solidFill>
                  <a:srgbClr val="000000"/>
                </a:solidFill>
              </a:rPr>
              <a:t>Barramento único;</a:t>
            </a:r>
          </a:p>
          <a:p>
            <a:endParaRPr lang="pt-BR" sz="2400" dirty="0">
              <a:solidFill>
                <a:srgbClr val="000000"/>
              </a:solidFill>
            </a:endParaRPr>
          </a:p>
          <a:p>
            <a:r>
              <a:rPr lang="pt-BR" sz="2400" dirty="0">
                <a:solidFill>
                  <a:srgbClr val="000000"/>
                </a:solidFill>
              </a:rPr>
              <a:t>Utilizado em conjunto com um sistema supervisório.</a:t>
            </a:r>
          </a:p>
          <a:p>
            <a:endParaRPr lang="pt-BR" sz="2400" dirty="0">
              <a:solidFill>
                <a:srgbClr val="000000"/>
              </a:solidFill>
            </a:endParaRPr>
          </a:p>
          <a:p>
            <a:endParaRPr lang="pt-BR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pt-BR" sz="2400" dirty="0">
              <a:solidFill>
                <a:srgbClr val="000000"/>
              </a:solidFill>
            </a:endParaRPr>
          </a:p>
          <a:p>
            <a:endParaRPr lang="pt-BR" sz="2400" dirty="0">
              <a:solidFill>
                <a:srgbClr val="000000"/>
              </a:solidFill>
            </a:endParaRPr>
          </a:p>
          <a:p>
            <a:endParaRPr lang="pt-BR" sz="2400" dirty="0">
              <a:solidFill>
                <a:srgbClr val="000000"/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EB5AE50-A63A-4267-88F2-AE1835AAC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7854E-B665-4745-BB0E-4F0261530C45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6109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51D2FABD-03A7-4EF1-B976-14A8AEB52B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316" y="643466"/>
            <a:ext cx="8103368" cy="5571067"/>
          </a:xfrm>
          <a:prstGeom prst="rect">
            <a:avLst/>
          </a:prstGeom>
        </p:spPr>
      </p:pic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C6DB50-94E2-4E2F-A99D-F705830C3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7854E-B665-4745-BB0E-4F0261530C45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6585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E5961EB-1112-4FF1-9F86-BA5E225B5B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101" y="643466"/>
            <a:ext cx="9773798" cy="5571067"/>
          </a:xfrm>
          <a:prstGeom prst="rect">
            <a:avLst/>
          </a:prstGeom>
        </p:spPr>
      </p:pic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2913B9-C8EF-4DAB-AF6D-CA6C55E63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7854E-B665-4745-BB0E-4F0261530C45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7709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B9B4C5B-2236-4766-8F4B-20C8CF5E883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12" y="643466"/>
            <a:ext cx="10364775" cy="5571067"/>
          </a:xfrm>
          <a:prstGeom prst="rect">
            <a:avLst/>
          </a:prstGeom>
          <a:noFill/>
        </p:spPr>
      </p:pic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5015135-B3B4-4E0B-923B-40078DC72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7854E-B665-4745-BB0E-4F0261530C45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74236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425</Words>
  <Application>Microsoft Office PowerPoint</Application>
  <PresentationFormat>Widescreen</PresentationFormat>
  <Paragraphs>103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do Office</vt:lpstr>
      <vt:lpstr>FIELDBUS</vt:lpstr>
      <vt:lpstr>Redes Industriais</vt:lpstr>
      <vt:lpstr>Apresentação do PowerPoint</vt:lpstr>
      <vt:lpstr>Apresentação do PowerPoint</vt:lpstr>
      <vt:lpstr>Apresentação do PowerPoint</vt:lpstr>
      <vt:lpstr>CARACTERÍSTICAS</vt:lpstr>
      <vt:lpstr>Apresentação do PowerPoint</vt:lpstr>
      <vt:lpstr>Apresentação do PowerPoint</vt:lpstr>
      <vt:lpstr>Apresentação do PowerPoint</vt:lpstr>
      <vt:lpstr>ESTRUTURA </vt:lpstr>
      <vt:lpstr>NÍVEL DE SOFTWARE</vt:lpstr>
      <vt:lpstr>SUBNÍVEL DE ENLACE</vt:lpstr>
      <vt:lpstr>SUBNÍVEL DE APLICAÇÃO</vt:lpstr>
      <vt:lpstr>SUBNÍVEL DE USUÁRIO</vt:lpstr>
      <vt:lpstr>NÍVEL FÍSICO</vt:lpstr>
      <vt:lpstr>VANTAGENS</vt:lpstr>
      <vt:lpstr>Apresentação do PowerPoint</vt:lpstr>
      <vt:lpstr>Apresentação do PowerPoint</vt:lpstr>
      <vt:lpstr>Benefícios de Performance: </vt:lpstr>
      <vt:lpstr>EXEMPLOS DE APLICAÇÃO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FIELDBUS</dc:title>
  <dc:creator>Janderson Silva</dc:creator>
  <cp:lastModifiedBy>Janderson Silva</cp:lastModifiedBy>
  <cp:revision>5</cp:revision>
  <dcterms:created xsi:type="dcterms:W3CDTF">2018-11-28T22:19:23Z</dcterms:created>
  <dcterms:modified xsi:type="dcterms:W3CDTF">2018-11-29T01:08:13Z</dcterms:modified>
</cp:coreProperties>
</file>